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7" r:id="rId2"/>
    <p:sldId id="275" r:id="rId3"/>
    <p:sldId id="270" r:id="rId4"/>
    <p:sldId id="271" r:id="rId5"/>
    <p:sldId id="272" r:id="rId6"/>
    <p:sldId id="263" r:id="rId7"/>
    <p:sldId id="273" r:id="rId8"/>
    <p:sldId id="267" r:id="rId9"/>
    <p:sldId id="274" r:id="rId10"/>
    <p:sldId id="277" r:id="rId11"/>
    <p:sldId id="276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scaleToFitPaper="1" frameSlides="1"/>
  <p:clrMru>
    <a:srgbClr val="005695"/>
    <a:srgbClr val="140648"/>
    <a:srgbClr val="B6DEE8"/>
    <a:srgbClr val="00AEEF"/>
    <a:srgbClr val="E1DD00"/>
    <a:srgbClr val="B7DE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2" autoAdjust="0"/>
    <p:restoredTop sz="94694" autoAdjust="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242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Stipp" userId="d808c7ddd78d5c1d" providerId="LiveId" clId="{D0417197-CCD3-4452-B605-5B8652108011}"/>
    <pc:docChg chg="undo custSel delSld modSld">
      <pc:chgData name="John Stipp" userId="d808c7ddd78d5c1d" providerId="LiveId" clId="{D0417197-CCD3-4452-B605-5B8652108011}" dt="2024-02-01T00:41:35.928" v="66" actId="20577"/>
      <pc:docMkLst>
        <pc:docMk/>
      </pc:docMkLst>
      <pc:sldChg chg="addSp delSp modSp mod">
        <pc:chgData name="John Stipp" userId="d808c7ddd78d5c1d" providerId="LiveId" clId="{D0417197-CCD3-4452-B605-5B8652108011}" dt="2024-02-01T00:38:31.313" v="45" actId="1076"/>
        <pc:sldMkLst>
          <pc:docMk/>
          <pc:sldMk cId="0" sldId="257"/>
        </pc:sldMkLst>
        <pc:spChg chg="mod">
          <ac:chgData name="John Stipp" userId="d808c7ddd78d5c1d" providerId="LiveId" clId="{D0417197-CCD3-4452-B605-5B8652108011}" dt="2024-02-01T00:38:24.533" v="44" actId="1076"/>
          <ac:spMkLst>
            <pc:docMk/>
            <pc:sldMk cId="0" sldId="257"/>
            <ac:spMk id="3" creationId="{0D4BB515-2DB8-4FF6-BB47-63D5703A5410}"/>
          </ac:spMkLst>
        </pc:spChg>
        <pc:picChg chg="add del mod">
          <ac:chgData name="John Stipp" userId="d808c7ddd78d5c1d" providerId="LiveId" clId="{D0417197-CCD3-4452-B605-5B8652108011}" dt="2024-02-01T00:36:09.166" v="26" actId="478"/>
          <ac:picMkLst>
            <pc:docMk/>
            <pc:sldMk cId="0" sldId="257"/>
            <ac:picMk id="2" creationId="{16E1DC6B-037D-8EEB-EC17-2360F6C3860A}"/>
          </ac:picMkLst>
        </pc:picChg>
        <pc:picChg chg="del mod ord">
          <ac:chgData name="John Stipp" userId="d808c7ddd78d5c1d" providerId="LiveId" clId="{D0417197-CCD3-4452-B605-5B8652108011}" dt="2024-02-01T00:37:42.887" v="36" actId="478"/>
          <ac:picMkLst>
            <pc:docMk/>
            <pc:sldMk cId="0" sldId="257"/>
            <ac:picMk id="4" creationId="{1E6618E3-CC0A-4FC8-BCD3-EAF7D7EFCDE3}"/>
          </ac:picMkLst>
        </pc:picChg>
        <pc:picChg chg="add mod">
          <ac:chgData name="John Stipp" userId="d808c7ddd78d5c1d" providerId="LiveId" clId="{D0417197-CCD3-4452-B605-5B8652108011}" dt="2024-02-01T00:38:31.313" v="45" actId="1076"/>
          <ac:picMkLst>
            <pc:docMk/>
            <pc:sldMk cId="0" sldId="257"/>
            <ac:picMk id="7" creationId="{EB65DC4F-E218-1CFD-7366-4F8F7BC1628E}"/>
          </ac:picMkLst>
        </pc:picChg>
        <pc:picChg chg="add del mod">
          <ac:chgData name="John Stipp" userId="d808c7ddd78d5c1d" providerId="LiveId" clId="{D0417197-CCD3-4452-B605-5B8652108011}" dt="2024-02-01T00:38:03.766" v="41" actId="478"/>
          <ac:picMkLst>
            <pc:docMk/>
            <pc:sldMk cId="0" sldId="257"/>
            <ac:picMk id="1026" creationId="{09D5453F-DD4C-0BCB-9C2F-72C50831BD7C}"/>
          </ac:picMkLst>
        </pc:picChg>
      </pc:sldChg>
      <pc:sldChg chg="modSp">
        <pc:chgData name="John Stipp" userId="d808c7ddd78d5c1d" providerId="LiveId" clId="{D0417197-CCD3-4452-B605-5B8652108011}" dt="2024-02-01T00:41:35.928" v="66" actId="20577"/>
        <pc:sldMkLst>
          <pc:docMk/>
          <pc:sldMk cId="0" sldId="267"/>
        </pc:sldMkLst>
        <pc:spChg chg="mod">
          <ac:chgData name="John Stipp" userId="d808c7ddd78d5c1d" providerId="LiveId" clId="{D0417197-CCD3-4452-B605-5B8652108011}" dt="2024-02-01T00:41:35.928" v="66" actId="20577"/>
          <ac:spMkLst>
            <pc:docMk/>
            <pc:sldMk cId="0" sldId="267"/>
            <ac:spMk id="2" creationId="{00000000-0000-0000-0000-000000000000}"/>
          </ac:spMkLst>
        </pc:spChg>
      </pc:sldChg>
      <pc:sldChg chg="modSp mod">
        <pc:chgData name="John Stipp" userId="d808c7ddd78d5c1d" providerId="LiveId" clId="{D0417197-CCD3-4452-B605-5B8652108011}" dt="2024-01-31T21:42:03.797" v="20" actId="207"/>
        <pc:sldMkLst>
          <pc:docMk/>
          <pc:sldMk cId="0" sldId="270"/>
        </pc:sldMkLst>
        <pc:spChg chg="mod">
          <ac:chgData name="John Stipp" userId="d808c7ddd78d5c1d" providerId="LiveId" clId="{D0417197-CCD3-4452-B605-5B8652108011}" dt="2024-01-31T21:41:37.728" v="15" actId="207"/>
          <ac:spMkLst>
            <pc:docMk/>
            <pc:sldMk cId="0" sldId="270"/>
            <ac:spMk id="17412" creationId="{00000000-0000-0000-0000-000000000000}"/>
          </ac:spMkLst>
        </pc:spChg>
        <pc:spChg chg="mod">
          <ac:chgData name="John Stipp" userId="d808c7ddd78d5c1d" providerId="LiveId" clId="{D0417197-CCD3-4452-B605-5B8652108011}" dt="2024-01-31T21:41:42.821" v="16" actId="207"/>
          <ac:spMkLst>
            <pc:docMk/>
            <pc:sldMk cId="0" sldId="270"/>
            <ac:spMk id="17416" creationId="{00000000-0000-0000-0000-000000000000}"/>
          </ac:spMkLst>
        </pc:spChg>
        <pc:spChg chg="mod">
          <ac:chgData name="John Stipp" userId="d808c7ddd78d5c1d" providerId="LiveId" clId="{D0417197-CCD3-4452-B605-5B8652108011}" dt="2024-01-31T21:42:03.797" v="20" actId="207"/>
          <ac:spMkLst>
            <pc:docMk/>
            <pc:sldMk cId="0" sldId="270"/>
            <ac:spMk id="17421" creationId="{00000000-0000-0000-0000-000000000000}"/>
          </ac:spMkLst>
        </pc:spChg>
        <pc:spChg chg="mod">
          <ac:chgData name="John Stipp" userId="d808c7ddd78d5c1d" providerId="LiveId" clId="{D0417197-CCD3-4452-B605-5B8652108011}" dt="2024-01-31T21:41:47.988" v="17" actId="207"/>
          <ac:spMkLst>
            <pc:docMk/>
            <pc:sldMk cId="0" sldId="270"/>
            <ac:spMk id="17425" creationId="{00000000-0000-0000-0000-000000000000}"/>
          </ac:spMkLst>
        </pc:spChg>
        <pc:spChg chg="mod">
          <ac:chgData name="John Stipp" userId="d808c7ddd78d5c1d" providerId="LiveId" clId="{D0417197-CCD3-4452-B605-5B8652108011}" dt="2024-01-31T21:41:58.076" v="19" actId="207"/>
          <ac:spMkLst>
            <pc:docMk/>
            <pc:sldMk cId="0" sldId="270"/>
            <ac:spMk id="17426" creationId="{00000000-0000-0000-0000-000000000000}"/>
          </ac:spMkLst>
        </pc:spChg>
        <pc:spChg chg="mod">
          <ac:chgData name="John Stipp" userId="d808c7ddd78d5c1d" providerId="LiveId" clId="{D0417197-CCD3-4452-B605-5B8652108011}" dt="2024-01-31T21:41:53.393" v="18" actId="207"/>
          <ac:spMkLst>
            <pc:docMk/>
            <pc:sldMk cId="0" sldId="270"/>
            <ac:spMk id="17431" creationId="{00000000-0000-0000-0000-000000000000}"/>
          </ac:spMkLst>
        </pc:spChg>
      </pc:sldChg>
      <pc:sldChg chg="modSp mod">
        <pc:chgData name="John Stipp" userId="d808c7ddd78d5c1d" providerId="LiveId" clId="{D0417197-CCD3-4452-B605-5B8652108011}" dt="2024-01-31T21:42:24.432" v="21" actId="339"/>
        <pc:sldMkLst>
          <pc:docMk/>
          <pc:sldMk cId="0" sldId="271"/>
        </pc:sldMkLst>
        <pc:spChg chg="mod">
          <ac:chgData name="John Stipp" userId="d808c7ddd78d5c1d" providerId="LiveId" clId="{D0417197-CCD3-4452-B605-5B8652108011}" dt="2024-01-31T21:40:49.216" v="7" actId="207"/>
          <ac:spMkLst>
            <pc:docMk/>
            <pc:sldMk cId="0" sldId="271"/>
            <ac:spMk id="19461" creationId="{00000000-0000-0000-0000-000000000000}"/>
          </ac:spMkLst>
        </pc:spChg>
        <pc:spChg chg="mod">
          <ac:chgData name="John Stipp" userId="d808c7ddd78d5c1d" providerId="LiveId" clId="{D0417197-CCD3-4452-B605-5B8652108011}" dt="2024-01-31T21:40:57.353" v="8" actId="207"/>
          <ac:spMkLst>
            <pc:docMk/>
            <pc:sldMk cId="0" sldId="271"/>
            <ac:spMk id="19467" creationId="{00000000-0000-0000-0000-000000000000}"/>
          </ac:spMkLst>
        </pc:spChg>
        <pc:spChg chg="mod">
          <ac:chgData name="John Stipp" userId="d808c7ddd78d5c1d" providerId="LiveId" clId="{D0417197-CCD3-4452-B605-5B8652108011}" dt="2024-01-31T21:42:24.432" v="21" actId="339"/>
          <ac:spMkLst>
            <pc:docMk/>
            <pc:sldMk cId="0" sldId="271"/>
            <ac:spMk id="19473" creationId="{00000000-0000-0000-0000-000000000000}"/>
          </ac:spMkLst>
        </pc:spChg>
        <pc:spChg chg="mod">
          <ac:chgData name="John Stipp" userId="d808c7ddd78d5c1d" providerId="LiveId" clId="{D0417197-CCD3-4452-B605-5B8652108011}" dt="2024-01-31T21:41:02.863" v="9" actId="207"/>
          <ac:spMkLst>
            <pc:docMk/>
            <pc:sldMk cId="0" sldId="271"/>
            <ac:spMk id="19474" creationId="{00000000-0000-0000-0000-000000000000}"/>
          </ac:spMkLst>
        </pc:spChg>
        <pc:spChg chg="mod">
          <ac:chgData name="John Stipp" userId="d808c7ddd78d5c1d" providerId="LiveId" clId="{D0417197-CCD3-4452-B605-5B8652108011}" dt="2024-01-31T21:41:15.721" v="11" actId="207"/>
          <ac:spMkLst>
            <pc:docMk/>
            <pc:sldMk cId="0" sldId="271"/>
            <ac:spMk id="19479" creationId="{00000000-0000-0000-0000-000000000000}"/>
          </ac:spMkLst>
        </pc:spChg>
        <pc:spChg chg="mod">
          <ac:chgData name="John Stipp" userId="d808c7ddd78d5c1d" providerId="LiveId" clId="{D0417197-CCD3-4452-B605-5B8652108011}" dt="2024-01-31T21:41:21.411" v="12" actId="207"/>
          <ac:spMkLst>
            <pc:docMk/>
            <pc:sldMk cId="0" sldId="271"/>
            <ac:spMk id="19482" creationId="{00000000-0000-0000-0000-000000000000}"/>
          </ac:spMkLst>
        </pc:spChg>
        <pc:spChg chg="mod">
          <ac:chgData name="John Stipp" userId="d808c7ddd78d5c1d" providerId="LiveId" clId="{D0417197-CCD3-4452-B605-5B8652108011}" dt="2024-01-31T21:41:30.868" v="14" actId="207"/>
          <ac:spMkLst>
            <pc:docMk/>
            <pc:sldMk cId="0" sldId="271"/>
            <ac:spMk id="19483" creationId="{00000000-0000-0000-0000-000000000000}"/>
          </ac:spMkLst>
        </pc:spChg>
        <pc:spChg chg="mod">
          <ac:chgData name="John Stipp" userId="d808c7ddd78d5c1d" providerId="LiveId" clId="{D0417197-CCD3-4452-B605-5B8652108011}" dt="2024-01-31T21:41:26.184" v="13" actId="207"/>
          <ac:spMkLst>
            <pc:docMk/>
            <pc:sldMk cId="0" sldId="271"/>
            <ac:spMk id="19493" creationId="{00000000-0000-0000-0000-000000000000}"/>
          </ac:spMkLst>
        </pc:spChg>
        <pc:spChg chg="mod">
          <ac:chgData name="John Stipp" userId="d808c7ddd78d5c1d" providerId="LiveId" clId="{D0417197-CCD3-4452-B605-5B8652108011}" dt="2024-01-31T21:41:26.184" v="13" actId="207"/>
          <ac:spMkLst>
            <pc:docMk/>
            <pc:sldMk cId="0" sldId="271"/>
            <ac:spMk id="19494" creationId="{00000000-0000-0000-0000-000000000000}"/>
          </ac:spMkLst>
        </pc:spChg>
        <pc:grpChg chg="mod">
          <ac:chgData name="John Stipp" userId="d808c7ddd78d5c1d" providerId="LiveId" clId="{D0417197-CCD3-4452-B605-5B8652108011}" dt="2024-01-31T21:41:26.184" v="13" actId="207"/>
          <ac:grpSpMkLst>
            <pc:docMk/>
            <pc:sldMk cId="0" sldId="271"/>
            <ac:grpSpMk id="19489" creationId="{00000000-0000-0000-0000-000000000000}"/>
          </ac:grpSpMkLst>
        </pc:grpChg>
      </pc:sldChg>
      <pc:sldChg chg="modSp mod">
        <pc:chgData name="John Stipp" userId="d808c7ddd78d5c1d" providerId="LiveId" clId="{D0417197-CCD3-4452-B605-5B8652108011}" dt="2024-01-31T21:40:38.343" v="6" actId="207"/>
        <pc:sldMkLst>
          <pc:docMk/>
          <pc:sldMk cId="0" sldId="272"/>
        </pc:sldMkLst>
        <pc:spChg chg="mod">
          <ac:chgData name="John Stipp" userId="d808c7ddd78d5c1d" providerId="LiveId" clId="{D0417197-CCD3-4452-B605-5B8652108011}" dt="2024-01-31T21:40:25.366" v="3" actId="207"/>
          <ac:spMkLst>
            <pc:docMk/>
            <pc:sldMk cId="0" sldId="272"/>
            <ac:spMk id="20484" creationId="{00000000-0000-0000-0000-000000000000}"/>
          </ac:spMkLst>
        </pc:spChg>
        <pc:spChg chg="mod">
          <ac:chgData name="John Stipp" userId="d808c7ddd78d5c1d" providerId="LiveId" clId="{D0417197-CCD3-4452-B605-5B8652108011}" dt="2024-01-31T21:40:00.067" v="0" actId="207"/>
          <ac:spMkLst>
            <pc:docMk/>
            <pc:sldMk cId="0" sldId="272"/>
            <ac:spMk id="20485" creationId="{00000000-0000-0000-0000-000000000000}"/>
          </ac:spMkLst>
        </pc:spChg>
        <pc:spChg chg="mod">
          <ac:chgData name="John Stipp" userId="d808c7ddd78d5c1d" providerId="LiveId" clId="{D0417197-CCD3-4452-B605-5B8652108011}" dt="2024-01-31T21:40:38.343" v="6" actId="207"/>
          <ac:spMkLst>
            <pc:docMk/>
            <pc:sldMk cId="0" sldId="272"/>
            <ac:spMk id="20486" creationId="{00000000-0000-0000-0000-000000000000}"/>
          </ac:spMkLst>
        </pc:spChg>
        <pc:spChg chg="mod">
          <ac:chgData name="John Stipp" userId="d808c7ddd78d5c1d" providerId="LiveId" clId="{D0417197-CCD3-4452-B605-5B8652108011}" dt="2024-01-31T21:40:33.523" v="5" actId="207"/>
          <ac:spMkLst>
            <pc:docMk/>
            <pc:sldMk cId="0" sldId="272"/>
            <ac:spMk id="20487" creationId="{00000000-0000-0000-0000-000000000000}"/>
          </ac:spMkLst>
        </pc:spChg>
        <pc:spChg chg="mod">
          <ac:chgData name="John Stipp" userId="d808c7ddd78d5c1d" providerId="LiveId" clId="{D0417197-CCD3-4452-B605-5B8652108011}" dt="2024-01-31T21:40:09.046" v="1" actId="207"/>
          <ac:spMkLst>
            <pc:docMk/>
            <pc:sldMk cId="0" sldId="272"/>
            <ac:spMk id="20489" creationId="{00000000-0000-0000-0000-000000000000}"/>
          </ac:spMkLst>
        </pc:spChg>
        <pc:spChg chg="mod">
          <ac:chgData name="John Stipp" userId="d808c7ddd78d5c1d" providerId="LiveId" clId="{D0417197-CCD3-4452-B605-5B8652108011}" dt="2024-01-31T21:40:18.144" v="2" actId="207"/>
          <ac:spMkLst>
            <pc:docMk/>
            <pc:sldMk cId="0" sldId="272"/>
            <ac:spMk id="20490" creationId="{00000000-0000-0000-0000-000000000000}"/>
          </ac:spMkLst>
        </pc:spChg>
      </pc:sldChg>
      <pc:sldChg chg="del">
        <pc:chgData name="John Stipp" userId="d808c7ddd78d5c1d" providerId="LiveId" clId="{D0417197-CCD3-4452-B605-5B8652108011}" dt="2024-02-01T00:33:25.057" v="22" actId="47"/>
        <pc:sldMkLst>
          <pc:docMk/>
          <pc:sldMk cId="1374321637" sldId="278"/>
        </pc:sldMkLst>
      </pc:sldChg>
    </pc:docChg>
  </pc:docChgLst>
  <pc:docChgLst>
    <pc:chgData name="John Stipp" userId="d808c7ddd78d5c1d" providerId="LiveId" clId="{7DF2718A-46D2-472F-A514-165DF907284F}"/>
    <pc:docChg chg="modSld">
      <pc:chgData name="John Stipp" userId="d808c7ddd78d5c1d" providerId="LiveId" clId="{7DF2718A-46D2-472F-A514-165DF907284F}" dt="2024-06-07T00:26:16.432" v="20" actId="20577"/>
      <pc:docMkLst>
        <pc:docMk/>
      </pc:docMkLst>
      <pc:sldChg chg="modSp">
        <pc:chgData name="John Stipp" userId="d808c7ddd78d5c1d" providerId="LiveId" clId="{7DF2718A-46D2-472F-A514-165DF907284F}" dt="2024-06-07T00:26:16.432" v="20" actId="20577"/>
        <pc:sldMkLst>
          <pc:docMk/>
          <pc:sldMk cId="0" sldId="267"/>
        </pc:sldMkLst>
        <pc:spChg chg="mod">
          <ac:chgData name="John Stipp" userId="d808c7ddd78d5c1d" providerId="LiveId" clId="{7DF2718A-46D2-472F-A514-165DF907284F}" dt="2024-06-07T00:26:16.432" v="20" actId="20577"/>
          <ac:spMkLst>
            <pc:docMk/>
            <pc:sldMk cId="0" sldId="267"/>
            <ac:spMk id="2" creationId="{00000000-0000-0000-0000-000000000000}"/>
          </ac:spMkLst>
        </pc:spChg>
      </pc:sldChg>
    </pc:docChg>
  </pc:docChgLst>
  <pc:docChgLst>
    <pc:chgData name="John Stipp" userId="d808c7ddd78d5c1d" providerId="LiveId" clId="{E194034B-A856-4493-B6BC-F14B363EE12E}"/>
    <pc:docChg chg="custSel modSld">
      <pc:chgData name="John Stipp" userId="d808c7ddd78d5c1d" providerId="LiveId" clId="{E194034B-A856-4493-B6BC-F14B363EE12E}" dt="2024-02-21T18:06:27.238" v="58" actId="20577"/>
      <pc:docMkLst>
        <pc:docMk/>
      </pc:docMkLst>
      <pc:sldChg chg="addSp delSp modSp mod">
        <pc:chgData name="John Stipp" userId="d808c7ddd78d5c1d" providerId="LiveId" clId="{E194034B-A856-4493-B6BC-F14B363EE12E}" dt="2024-02-21T18:06:21.808" v="56" actId="20577"/>
        <pc:sldMkLst>
          <pc:docMk/>
          <pc:sldMk cId="0" sldId="270"/>
        </pc:sldMkLst>
        <pc:spChg chg="mod">
          <ac:chgData name="John Stipp" userId="d808c7ddd78d5c1d" providerId="LiveId" clId="{E194034B-A856-4493-B6BC-F14B363EE12E}" dt="2024-02-21T18:04:50.768" v="38" actId="14100"/>
          <ac:spMkLst>
            <pc:docMk/>
            <pc:sldMk cId="0" sldId="270"/>
            <ac:spMk id="17415" creationId="{00000000-0000-0000-0000-000000000000}"/>
          </ac:spMkLst>
        </pc:spChg>
        <pc:spChg chg="mod">
          <ac:chgData name="John Stipp" userId="d808c7ddd78d5c1d" providerId="LiveId" clId="{E194034B-A856-4493-B6BC-F14B363EE12E}" dt="2024-02-21T18:04:56.498" v="39" actId="14100"/>
          <ac:spMkLst>
            <pc:docMk/>
            <pc:sldMk cId="0" sldId="270"/>
            <ac:spMk id="17422" creationId="{00000000-0000-0000-0000-000000000000}"/>
          </ac:spMkLst>
        </pc:spChg>
        <pc:spChg chg="del">
          <ac:chgData name="John Stipp" userId="d808c7ddd78d5c1d" providerId="LiveId" clId="{E194034B-A856-4493-B6BC-F14B363EE12E}" dt="2024-02-21T18:01:22.622" v="15" actId="478"/>
          <ac:spMkLst>
            <pc:docMk/>
            <pc:sldMk cId="0" sldId="270"/>
            <ac:spMk id="17423" creationId="{00000000-0000-0000-0000-000000000000}"/>
          </ac:spMkLst>
        </pc:spChg>
        <pc:spChg chg="mod">
          <ac:chgData name="John Stipp" userId="d808c7ddd78d5c1d" providerId="LiveId" clId="{E194034B-A856-4493-B6BC-F14B363EE12E}" dt="2024-02-21T18:01:19.958" v="14" actId="1076"/>
          <ac:spMkLst>
            <pc:docMk/>
            <pc:sldMk cId="0" sldId="270"/>
            <ac:spMk id="17424" creationId="{00000000-0000-0000-0000-000000000000}"/>
          </ac:spMkLst>
        </pc:spChg>
        <pc:spChg chg="mod">
          <ac:chgData name="John Stipp" userId="d808c7ddd78d5c1d" providerId="LiveId" clId="{E194034B-A856-4493-B6BC-F14B363EE12E}" dt="2024-02-21T18:06:21.808" v="56" actId="20577"/>
          <ac:spMkLst>
            <pc:docMk/>
            <pc:sldMk cId="0" sldId="270"/>
            <ac:spMk id="17425" creationId="{00000000-0000-0000-0000-000000000000}"/>
          </ac:spMkLst>
        </pc:spChg>
        <pc:spChg chg="mod">
          <ac:chgData name="John Stipp" userId="d808c7ddd78d5c1d" providerId="LiveId" clId="{E194034B-A856-4493-B6BC-F14B363EE12E}" dt="2024-02-21T18:05:07.702" v="41" actId="692"/>
          <ac:spMkLst>
            <pc:docMk/>
            <pc:sldMk cId="0" sldId="270"/>
            <ac:spMk id="17428" creationId="{00000000-0000-0000-0000-000000000000}"/>
          </ac:spMkLst>
        </pc:spChg>
        <pc:cxnChg chg="add del">
          <ac:chgData name="John Stipp" userId="d808c7ddd78d5c1d" providerId="LiveId" clId="{E194034B-A856-4493-B6BC-F14B363EE12E}" dt="2024-02-21T18:02:12.316" v="19" actId="478"/>
          <ac:cxnSpMkLst>
            <pc:docMk/>
            <pc:sldMk cId="0" sldId="270"/>
            <ac:cxnSpMk id="3" creationId="{7F2E9A67-F7E0-DF3B-1F39-574D8B640981}"/>
          </ac:cxnSpMkLst>
        </pc:cxnChg>
      </pc:sldChg>
      <pc:sldChg chg="addSp delSp modSp mod">
        <pc:chgData name="John Stipp" userId="d808c7ddd78d5c1d" providerId="LiveId" clId="{E194034B-A856-4493-B6BC-F14B363EE12E}" dt="2024-02-21T18:06:27.238" v="58" actId="20577"/>
        <pc:sldMkLst>
          <pc:docMk/>
          <pc:sldMk cId="0" sldId="271"/>
        </pc:sldMkLst>
        <pc:spChg chg="add mod">
          <ac:chgData name="John Stipp" userId="d808c7ddd78d5c1d" providerId="LiveId" clId="{E194034B-A856-4493-B6BC-F14B363EE12E}" dt="2024-02-21T18:05:34.459" v="46" actId="1076"/>
          <ac:spMkLst>
            <pc:docMk/>
            <pc:sldMk cId="0" sldId="271"/>
            <ac:spMk id="2" creationId="{6659720B-79DD-3227-D3F7-107457582B5F}"/>
          </ac:spMkLst>
        </pc:spChg>
        <pc:spChg chg="del">
          <ac:chgData name="John Stipp" userId="d808c7ddd78d5c1d" providerId="LiveId" clId="{E194034B-A856-4493-B6BC-F14B363EE12E}" dt="2024-02-21T18:05:46.042" v="50" actId="478"/>
          <ac:spMkLst>
            <pc:docMk/>
            <pc:sldMk cId="0" sldId="271"/>
            <ac:spMk id="19480" creationId="{00000000-0000-0000-0000-000000000000}"/>
          </ac:spMkLst>
        </pc:spChg>
        <pc:spChg chg="mod">
          <ac:chgData name="John Stipp" userId="d808c7ddd78d5c1d" providerId="LiveId" clId="{E194034B-A856-4493-B6BC-F14B363EE12E}" dt="2024-02-21T18:06:00.355" v="52" actId="1076"/>
          <ac:spMkLst>
            <pc:docMk/>
            <pc:sldMk cId="0" sldId="271"/>
            <ac:spMk id="19481" creationId="{00000000-0000-0000-0000-000000000000}"/>
          </ac:spMkLst>
        </pc:spChg>
        <pc:spChg chg="mod">
          <ac:chgData name="John Stipp" userId="d808c7ddd78d5c1d" providerId="LiveId" clId="{E194034B-A856-4493-B6BC-F14B363EE12E}" dt="2024-02-21T18:06:27.238" v="58" actId="20577"/>
          <ac:spMkLst>
            <pc:docMk/>
            <pc:sldMk cId="0" sldId="271"/>
            <ac:spMk id="19482" creationId="{00000000-0000-0000-0000-000000000000}"/>
          </ac:spMkLst>
        </pc:spChg>
        <pc:spChg chg="del">
          <ac:chgData name="John Stipp" userId="d808c7ddd78d5c1d" providerId="LiveId" clId="{E194034B-A856-4493-B6BC-F14B363EE12E}" dt="2024-02-21T18:05:17.734" v="42" actId="478"/>
          <ac:spMkLst>
            <pc:docMk/>
            <pc:sldMk cId="0" sldId="271"/>
            <ac:spMk id="19485" creationId="{00000000-0000-0000-0000-000000000000}"/>
          </ac:spMkLst>
        </pc:spChg>
      </pc:sldChg>
      <pc:sldChg chg="modSp mod">
        <pc:chgData name="John Stipp" userId="d808c7ddd78d5c1d" providerId="LiveId" clId="{E194034B-A856-4493-B6BC-F14B363EE12E}" dt="2024-02-21T17:56:10.218" v="10" actId="20577"/>
        <pc:sldMkLst>
          <pc:docMk/>
          <pc:sldMk cId="0" sldId="274"/>
        </pc:sldMkLst>
        <pc:spChg chg="mod">
          <ac:chgData name="John Stipp" userId="d808c7ddd78d5c1d" providerId="LiveId" clId="{E194034B-A856-4493-B6BC-F14B363EE12E}" dt="2024-02-21T17:56:10.218" v="10" actId="20577"/>
          <ac:spMkLst>
            <pc:docMk/>
            <pc:sldMk cId="0" sldId="274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1" charset="0"/>
              </a:defRPr>
            </a:lvl1pPr>
          </a:lstStyle>
          <a:p>
            <a:pPr>
              <a:defRPr/>
            </a:pPr>
            <a:r>
              <a:rPr lang="en-US"/>
              <a:t>July 2008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1" charset="0"/>
              </a:defRPr>
            </a:lvl1pPr>
          </a:lstStyle>
          <a:p>
            <a:pPr>
              <a:defRPr/>
            </a:pPr>
            <a:fld id="{13E80E43-4E6E-F944-B913-DC72E7B811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1" charset="0"/>
              </a:defRPr>
            </a:lvl1pPr>
          </a:lstStyle>
          <a:p>
            <a:pPr>
              <a:defRPr/>
            </a:pPr>
            <a:r>
              <a:rPr lang="en-US"/>
              <a:t>July 2008</a:t>
            </a:r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Arial" pitchFamily="-111" charset="0"/>
              </a:defRPr>
            </a:lvl1pPr>
          </a:lstStyle>
          <a:p>
            <a:pPr>
              <a:defRPr/>
            </a:pPr>
            <a:fld id="{2FC2CF34-1CDF-0646-9500-30DC68B0087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44B321-1363-D648-9ECE-3EA9667E38BA}" type="slidenum">
              <a:rPr lang="en-US">
                <a:latin typeface="Arial" pitchFamily="-65" charset="0"/>
              </a:rPr>
              <a:pPr/>
              <a:t>1</a:t>
            </a:fld>
            <a:endParaRPr lang="en-US">
              <a:latin typeface="Arial" pitchFamily="-65" charset="0"/>
            </a:endParaRPr>
          </a:p>
        </p:txBody>
      </p:sp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9FE969-0C38-AC4D-8016-4EEA68036A7D}" type="slidenum">
              <a:rPr lang="en-US">
                <a:latin typeface="Arial" pitchFamily="-65" charset="0"/>
              </a:rPr>
              <a:pPr/>
              <a:t>2</a:t>
            </a:fld>
            <a:endParaRPr lang="en-US">
              <a:latin typeface="Arial" pitchFamily="-65" charset="0"/>
            </a:endParaRPr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0740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843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F5EDED-391D-0D45-BA78-5B650C44432C}" type="slidenum">
              <a:rPr lang="en-US" smtClean="0">
                <a:latin typeface="Arial" pitchFamily="-65" charset="0"/>
              </a:rPr>
              <a:pPr/>
              <a:t>3</a:t>
            </a:fld>
            <a:endParaRPr lang="en-US">
              <a:latin typeface="Arial" pitchFamily="-65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FC2CF34-1CDF-0646-9500-30DC68B0087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FC2CF34-1CDF-0646-9500-30DC68B0087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9FE969-0C38-AC4D-8016-4EEA68036A7D}" type="slidenum">
              <a:rPr lang="en-US">
                <a:latin typeface="Arial" pitchFamily="-65" charset="0"/>
              </a:rPr>
              <a:pPr/>
              <a:t>6</a:t>
            </a:fld>
            <a:endParaRPr lang="en-US">
              <a:latin typeface="Arial" pitchFamily="-65" charset="0"/>
            </a:endParaRPr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4016AF-285E-304D-98E1-F65961AAAC7A}" type="slidenum">
              <a:rPr lang="en-US">
                <a:latin typeface="Arial" pitchFamily="-65" charset="0"/>
              </a:rPr>
              <a:pPr/>
              <a:t>8</a:t>
            </a:fld>
            <a:endParaRPr lang="en-US">
              <a:latin typeface="Arial" pitchFamily="-65" charset="0"/>
            </a:endParaRPr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4016AF-285E-304D-98E1-F65961AAAC7A}" type="slidenum">
              <a:rPr lang="en-US">
                <a:latin typeface="Arial" pitchFamily="-65" charset="0"/>
              </a:rPr>
              <a:pPr/>
              <a:t>10</a:t>
            </a:fld>
            <a:endParaRPr lang="en-US">
              <a:latin typeface="Arial" pitchFamily="-65" charset="0"/>
            </a:endParaRPr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1155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4016AF-285E-304D-98E1-F65961AAAC7A}" type="slidenum">
              <a:rPr lang="en-US">
                <a:latin typeface="Arial" pitchFamily="-65" charset="0"/>
              </a:rPr>
              <a:pPr/>
              <a:t>11</a:t>
            </a:fld>
            <a:endParaRPr lang="en-US">
              <a:latin typeface="Arial" pitchFamily="-65" charset="0"/>
            </a:endParaRPr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1269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r>
              <a:rPr lang="en-US"/>
              <a:t>July 2008</a:t>
            </a:r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fld id="{78FC9662-64DC-4442-AF3C-1CC72B3A1D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9" name="Shape 19" descr="heade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1194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hape 20" descr="foote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076305"/>
            <a:ext cx="9144000" cy="17816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7715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628650" y="1194262"/>
            <a:ext cx="7886700" cy="1274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 rot="5400000">
            <a:off x="2596260" y="437261"/>
            <a:ext cx="3951479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r>
              <a:rPr lang="en-US"/>
              <a:t>July 2008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fld id="{E33CF9AF-DD1B-0549-900C-E53606100D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852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r>
              <a:rPr lang="en-US"/>
              <a:t>July 2008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fld id="{B37BB50A-D2D2-B24F-BF45-B2342C0016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121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628650" y="1194262"/>
            <a:ext cx="7886700" cy="1274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628650" y="2404872"/>
            <a:ext cx="7886700" cy="3951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r>
              <a:rPr lang="en-US"/>
              <a:t>July 2008</a:t>
            </a:r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fld id="{F00DD447-0CA5-CC4D-A56D-A01345B138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7" name="Shape 27" descr="heade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1194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Shape 28" descr="foote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076305"/>
            <a:ext cx="9144000" cy="17816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6085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r>
              <a:rPr lang="en-US"/>
              <a:t>July 2008</a:t>
            </a:r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fld id="{DFD46756-F27E-264C-AB86-E9D39155F7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5" name="Shape 35" descr="heade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1194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Shape 36" descr="foote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076305"/>
            <a:ext cx="9144000" cy="17816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9722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628650" y="1194262"/>
            <a:ext cx="7886700" cy="1274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r>
              <a:rPr lang="en-US"/>
              <a:t>July 2008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fld id="{9B66E6F4-2F58-B940-A1DC-80BAA69121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4" name="Shape 44" descr="heade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1194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Shape 45" descr="foote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076305"/>
            <a:ext cx="9144000" cy="17816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3283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r>
              <a:rPr lang="en-US"/>
              <a:t>July 2008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fld id="{8AB65016-4411-964D-955F-5AA9F26E3A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5" name="Shape 55" descr="heade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1194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 descr="foote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076305"/>
            <a:ext cx="9144000" cy="17816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5987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628650" y="1194262"/>
            <a:ext cx="7886700" cy="1274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r>
              <a:rPr lang="en-US"/>
              <a:t>July 2008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fld id="{34651DFD-FA46-6348-B659-5BB888D5E6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2" name="Shape 62" descr="heade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1194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 descr="foote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076305"/>
            <a:ext cx="9144000" cy="17816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7646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r>
              <a:rPr lang="en-US"/>
              <a:t>July 2008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fld id="{D82F9EDD-8BF6-384B-894F-98700F7DA7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498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r>
              <a:rPr lang="en-US"/>
              <a:t>July 2008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fld id="{A4977226-B64A-6043-B9F5-C8787A8CDB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026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r>
              <a:rPr lang="en-US"/>
              <a:t>July 2008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fld id="{8F20A7E3-06C9-B140-AD25-4A76A09F90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12978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28650" y="1194262"/>
            <a:ext cx="7886700" cy="1274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28650" y="2404872"/>
            <a:ext cx="7886700" cy="3951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r>
              <a:rPr lang="en-US"/>
              <a:t>July 2008</a:t>
            </a:r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fld id="{8F20A7E3-06C9-B140-AD25-4A76A09F90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Shape 11" descr="header.jp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1194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2" descr="footer.jp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5076305"/>
            <a:ext cx="9144000" cy="17816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972524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78FC9662-64DC-4442-AF3C-1CC72B3A1DD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4BB515-2DB8-4FF6-BB47-63D5703A5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58329"/>
            <a:ext cx="7886700" cy="798513"/>
          </a:xfrm>
        </p:spPr>
        <p:txBody>
          <a:bodyPr/>
          <a:lstStyle/>
          <a:p>
            <a:r>
              <a:rPr lang="en-US" sz="3600" b="1" dirty="0">
                <a:latin typeface="Gill Sans MT" panose="020B0502020104020203" pitchFamily="34" charset="0"/>
                <a:cs typeface="Arial" panose="020B0604020202020204" pitchFamily="34" charset="0"/>
              </a:rPr>
              <a:t>Legislative Process Overview</a:t>
            </a:r>
            <a:br>
              <a:rPr lang="en-US" sz="3600" b="1" dirty="0">
                <a:latin typeface="Gill Sans MT" panose="020B0502020104020203" pitchFamily="34" charset="0"/>
                <a:cs typeface="Arial" panose="020B0604020202020204" pitchFamily="34" charset="0"/>
              </a:rPr>
            </a:br>
            <a:r>
              <a:rPr lang="en-US" sz="2800" b="1" dirty="0">
                <a:latin typeface="Gill Sans MT" panose="020B0502020104020203" pitchFamily="34" charset="0"/>
                <a:cs typeface="Arial" panose="020B0604020202020204" pitchFamily="34" charset="0"/>
              </a:rPr>
              <a:t>57</a:t>
            </a:r>
            <a:r>
              <a:rPr lang="en-US" sz="2800" b="1" baseline="30000" dirty="0">
                <a:latin typeface="Gill Sans MT" panose="020B0502020104020203" pitchFamily="34" charset="0"/>
                <a:cs typeface="Arial" panose="020B0604020202020204" pitchFamily="34" charset="0"/>
              </a:rPr>
              <a:t>th</a:t>
            </a:r>
            <a:r>
              <a:rPr lang="en-US" sz="2800" b="1" dirty="0">
                <a:latin typeface="Gill Sans MT" panose="020B0502020104020203" pitchFamily="34" charset="0"/>
                <a:cs typeface="Arial" panose="020B0604020202020204" pitchFamily="34" charset="0"/>
              </a:rPr>
              <a:t> Biennial Conclave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65DC4F-E218-1CFD-7366-4F8F7BC16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14600"/>
            <a:ext cx="9144000" cy="261818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76200" y="6096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dirty="0">
                <a:solidFill>
                  <a:srgbClr val="0000CC"/>
                </a:solidFill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lang="en-US" sz="2800" b="1" i="1" u="sng" dirty="0">
                <a:solidFill>
                  <a:schemeClr val="tx1"/>
                </a:solidFill>
                <a:latin typeface="Gill Sans MT" panose="020B0502020104020203" pitchFamily="34" charset="0"/>
                <a:ea typeface="ＭＳ Ｐゴシック" pitchFamily="-65" charset="-128"/>
                <a:cs typeface="Arial" panose="020B0604020202020204" pitchFamily="34" charset="0"/>
              </a:rPr>
              <a:t>Reasons to Propose Legislation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4508" y="1752600"/>
            <a:ext cx="7924800" cy="5181600"/>
          </a:xfrm>
        </p:spPr>
        <p:txBody>
          <a:bodyPr/>
          <a:lstStyle/>
          <a:p>
            <a:pPr marL="284163" indent="-284163" algn="l" eaLnBrk="1" hangingPunct="1">
              <a:lnSpc>
                <a:spcPct val="110000"/>
              </a:lnSpc>
              <a:buFontTx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Update Constitution and Bylaws to meet current needs of the Fraternity as a whole</a:t>
            </a:r>
          </a:p>
          <a:p>
            <a:pPr marL="284163" indent="-284163" algn="l" eaLnBrk="1" hangingPunct="1">
              <a:lnSpc>
                <a:spcPct val="110000"/>
              </a:lnSpc>
              <a:buFontTx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Recognize individuals for accomplishments such as winning awards, service to the Fraternity, etc.</a:t>
            </a:r>
          </a:p>
          <a:p>
            <a:pPr marL="284163" indent="-284163" algn="l" eaLnBrk="1" hangingPunct="1">
              <a:lnSpc>
                <a:spcPct val="110000"/>
              </a:lnSpc>
              <a:buFontTx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Focus on the “High Level” or “Big Picture” results trusting those doing the tasks to do the work in the best manner to accomplish the goal</a:t>
            </a:r>
          </a:p>
          <a:p>
            <a:pPr marL="284163" indent="-284163" algn="l" eaLnBrk="1" hangingPunct="1">
              <a:lnSpc>
                <a:spcPct val="110000"/>
              </a:lnSpc>
              <a:buFontTx/>
              <a:buChar char="•"/>
              <a:defRPr/>
            </a:pP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78FC9662-64DC-4442-AF3C-1CC72B3A1DD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1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76200" y="6096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dirty="0">
                <a:solidFill>
                  <a:srgbClr val="0000CC"/>
                </a:solidFill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lang="en-US" sz="2800" b="1" i="1" u="sng" dirty="0">
                <a:solidFill>
                  <a:schemeClr val="tx1"/>
                </a:solidFill>
                <a:latin typeface="Gill Sans MT" panose="020B0502020104020203" pitchFamily="34" charset="0"/>
                <a:ea typeface="ＭＳ Ｐゴシック" pitchFamily="-65" charset="-128"/>
                <a:cs typeface="Arial" panose="020B0604020202020204" pitchFamily="34" charset="0"/>
              </a:rPr>
              <a:t>Reasons Not to Propose Legislation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4508" y="1752600"/>
            <a:ext cx="7924800" cy="5181600"/>
          </a:xfrm>
        </p:spPr>
        <p:txBody>
          <a:bodyPr/>
          <a:lstStyle/>
          <a:p>
            <a:pPr marL="284163" indent="-284163" algn="l" eaLnBrk="1" hangingPunct="1">
              <a:lnSpc>
                <a:spcPct val="110000"/>
              </a:lnSpc>
              <a:buFontTx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Does the legislation correct an </a:t>
            </a:r>
            <a:r>
              <a:rPr lang="en-US" sz="2400" b="1" u="sng" dirty="0">
                <a:solidFill>
                  <a:srgbClr val="00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actual</a:t>
            </a:r>
            <a:r>
              <a:rPr lang="en-US" sz="2400" b="1" dirty="0">
                <a:solidFill>
                  <a:srgbClr val="00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problem?</a:t>
            </a:r>
          </a:p>
          <a:p>
            <a:pPr marL="284163" indent="-284163" algn="l" eaLnBrk="1" hangingPunct="1">
              <a:lnSpc>
                <a:spcPct val="110000"/>
              </a:lnSpc>
              <a:buFontTx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Is the legislation being proposed to address a local issue?</a:t>
            </a:r>
          </a:p>
          <a:p>
            <a:pPr marL="284163" indent="-284163" algn="l" eaLnBrk="1" hangingPunct="1">
              <a:lnSpc>
                <a:spcPct val="110000"/>
              </a:lnSpc>
              <a:buFontTx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Micromanaging the process or action items of a committee, officer, etc.  Do not get mired into the minute details of making something happen</a:t>
            </a:r>
          </a:p>
          <a:p>
            <a:pPr marL="0" indent="0" algn="l" eaLnBrk="1" hangingPunct="1">
              <a:lnSpc>
                <a:spcPct val="110000"/>
              </a:lnSpc>
              <a:defRPr/>
            </a:pP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eaLnBrk="1" hangingPunct="1">
              <a:lnSpc>
                <a:spcPct val="110000"/>
              </a:lnSpc>
              <a:defRPr/>
            </a:pPr>
            <a:endParaRPr lang="en-US" sz="2400" dirty="0">
              <a:solidFill>
                <a:srgbClr val="000000"/>
              </a:solidFill>
              <a:sym typeface="Wingdings"/>
            </a:endParaRPr>
          </a:p>
          <a:p>
            <a:pPr algn="l" eaLnBrk="1" hangingPunct="1">
              <a:lnSpc>
                <a:spcPct val="110000"/>
              </a:lnSpc>
              <a:buFontTx/>
              <a:buChar char="•"/>
              <a:defRPr/>
            </a:pP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78FC9662-64DC-4442-AF3C-1CC72B3A1DD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5141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706" y="914400"/>
            <a:ext cx="8229600" cy="1143000"/>
          </a:xfrm>
        </p:spPr>
        <p:txBody>
          <a:bodyPr/>
          <a:lstStyle/>
          <a:p>
            <a:r>
              <a:rPr lang="en-US" sz="2800" b="1" i="1" u="sng" dirty="0">
                <a:latin typeface="Gill Sans MT" panose="020B0502020104020203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34651DFD-FA46-6348-B659-5BB888D5E60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13703" y="1908517"/>
            <a:ext cx="7467600" cy="4263683"/>
          </a:xfrm>
        </p:spPr>
        <p:txBody>
          <a:bodyPr/>
          <a:lstStyle/>
          <a:p>
            <a:pPr marL="227013" indent="-227013" algn="l" eaLnBrk="1" hangingPunct="1">
              <a:buClr>
                <a:schemeClr val="tx1"/>
              </a:buClr>
              <a:buFont typeface="Arial"/>
              <a:buChar char="•"/>
              <a:defRPr/>
            </a:pPr>
            <a:r>
              <a:rPr lang="en-US" sz="2400" b="1" dirty="0">
                <a:latin typeface="Gill Sans MT" panose="020B0502020104020203" pitchFamily="34" charset="0"/>
                <a:cs typeface="Arial" panose="020B0604020202020204" pitchFamily="34" charset="0"/>
              </a:rPr>
              <a:t>The primary purpose of Conclave is to conduct the business of the Grand Chapter</a:t>
            </a:r>
          </a:p>
          <a:p>
            <a:pPr marL="227013" indent="-227013" algn="l" eaLnBrk="1" hangingPunct="1">
              <a:buClr>
                <a:schemeClr val="tx1"/>
              </a:buClr>
              <a:buFont typeface="Arial"/>
              <a:buChar char="•"/>
              <a:defRPr/>
            </a:pPr>
            <a:r>
              <a:rPr lang="en-US" sz="2400" b="1" dirty="0">
                <a:latin typeface="Gill Sans MT" panose="020B0502020104020203" pitchFamily="34" charset="0"/>
                <a:cs typeface="Arial" panose="020B0604020202020204" pitchFamily="34" charset="0"/>
              </a:rPr>
              <a:t>The Legislative process is how the Grand Chapter conducts business</a:t>
            </a:r>
          </a:p>
          <a:p>
            <a:pPr marL="227013" indent="-227013" algn="l" eaLnBrk="1" hangingPunct="1">
              <a:buClr>
                <a:schemeClr val="tx1"/>
              </a:buClr>
              <a:buFont typeface="Arial"/>
              <a:buChar char="•"/>
              <a:defRPr/>
            </a:pPr>
            <a:r>
              <a:rPr lang="en-US" sz="2400" b="1" dirty="0">
                <a:latin typeface="Gill Sans MT" panose="020B0502020104020203" pitchFamily="34" charset="0"/>
                <a:cs typeface="Arial" panose="020B0604020202020204" pitchFamily="34" charset="0"/>
              </a:rPr>
              <a:t>Proper understanding and adherence to the process will allow the Grand Chapter to function efficiently </a:t>
            </a:r>
          </a:p>
          <a:p>
            <a:pPr marL="227013" indent="-227013" algn="l" eaLnBrk="1" hangingPunct="1">
              <a:buClr>
                <a:schemeClr val="tx1"/>
              </a:buClr>
              <a:buFont typeface="Arial"/>
              <a:buChar char="•"/>
              <a:defRPr/>
            </a:pPr>
            <a:r>
              <a:rPr lang="en-US" sz="2400" b="1" i="1" dirty="0">
                <a:latin typeface="Gill Sans MT" panose="020B0502020104020203" pitchFamily="34" charset="0"/>
                <a:cs typeface="Arial" panose="020B0604020202020204" pitchFamily="34" charset="0"/>
              </a:rPr>
              <a:t>So pay attention!!!</a:t>
            </a:r>
            <a:endParaRPr lang="en-US" sz="1800" i="1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42562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bldLvl="2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4"/>
          <p:cNvSpPr>
            <a:spLocks noGrp="1" noChangeArrowheads="1"/>
          </p:cNvSpPr>
          <p:nvPr>
            <p:ph type="title"/>
          </p:nvPr>
        </p:nvSpPr>
        <p:spPr>
          <a:xfrm>
            <a:off x="171450" y="730028"/>
            <a:ext cx="7886700" cy="1274618"/>
          </a:xfrm>
        </p:spPr>
        <p:txBody>
          <a:bodyPr/>
          <a:lstStyle/>
          <a:p>
            <a:pPr eaLnBrk="1" hangingPunct="1"/>
            <a:r>
              <a:rPr lang="en-US" sz="2800" b="1" i="1" u="sng" dirty="0"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rPr>
              <a:t>Constitution and Bylaws Amendments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34651DFD-FA46-6348-B659-5BB888D5E60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2971800" y="1676400"/>
            <a:ext cx="2743200" cy="584775"/>
          </a:xfrm>
          <a:prstGeom prst="rect">
            <a:avLst/>
          </a:prstGeom>
          <a:solidFill>
            <a:srgbClr val="00569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  <a:latin typeface="Arial" pitchFamily="-111" charset="0"/>
              </a:rPr>
              <a:t>GR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1200" b="1" dirty="0">
                <a:solidFill>
                  <a:schemeClr val="bg1"/>
                </a:solidFill>
                <a:latin typeface="Arial" pitchFamily="-111" charset="0"/>
              </a:rPr>
              <a:t>Assigns and logs motion number</a:t>
            </a: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533400" y="1600200"/>
            <a:ext cx="19812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latin typeface="Gill Sans MT" panose="020B0502020104020203" pitchFamily="34" charset="0"/>
              </a:rPr>
              <a:t>All Legislation must be moved and seconded by a voting member of the Grand Chapter</a:t>
            </a:r>
          </a:p>
        </p:txBody>
      </p:sp>
      <p:sp>
        <p:nvSpPr>
          <p:cNvPr id="17414" name="Line 7"/>
          <p:cNvSpPr>
            <a:spLocks noChangeShapeType="1"/>
          </p:cNvSpPr>
          <p:nvPr/>
        </p:nvSpPr>
        <p:spPr bwMode="auto">
          <a:xfrm>
            <a:off x="2514600" y="1981200"/>
            <a:ext cx="457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5" name="Line 8"/>
          <p:cNvSpPr>
            <a:spLocks noChangeShapeType="1"/>
          </p:cNvSpPr>
          <p:nvPr/>
        </p:nvSpPr>
        <p:spPr bwMode="auto">
          <a:xfrm>
            <a:off x="4191000" y="2261175"/>
            <a:ext cx="0" cy="5582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6" name="Text Box 19"/>
          <p:cNvSpPr txBox="1">
            <a:spLocks noChangeArrowheads="1"/>
          </p:cNvSpPr>
          <p:nvPr/>
        </p:nvSpPr>
        <p:spPr bwMode="auto">
          <a:xfrm>
            <a:off x="1524000" y="2819400"/>
            <a:ext cx="5562600" cy="584775"/>
          </a:xfrm>
          <a:prstGeom prst="rect">
            <a:avLst/>
          </a:prstGeom>
          <a:solidFill>
            <a:srgbClr val="00569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0"/>
              </a:rPr>
              <a:t>Constitution and Bylaws Committee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1200" b="1" i="1" dirty="0">
                <a:solidFill>
                  <a:schemeClr val="bg1"/>
                </a:solidFill>
                <a:latin typeface="Gill Sans MT" panose="020B0502020104020203" pitchFamily="34" charset="0"/>
              </a:rPr>
              <a:t>Checks accuracy, wording, and consistency with Constitution and Bylaws</a:t>
            </a:r>
          </a:p>
        </p:txBody>
      </p:sp>
      <p:sp>
        <p:nvSpPr>
          <p:cNvPr id="17417" name="AutoShape 20"/>
          <p:cNvSpPr>
            <a:spLocks noChangeArrowheads="1"/>
          </p:cNvSpPr>
          <p:nvPr/>
        </p:nvSpPr>
        <p:spPr bwMode="auto">
          <a:xfrm>
            <a:off x="2438400" y="3962400"/>
            <a:ext cx="1066800" cy="609600"/>
          </a:xfrm>
          <a:prstGeom prst="diamond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8" name="Text Box 21"/>
          <p:cNvSpPr txBox="1">
            <a:spLocks noChangeArrowheads="1"/>
          </p:cNvSpPr>
          <p:nvPr/>
        </p:nvSpPr>
        <p:spPr bwMode="auto">
          <a:xfrm>
            <a:off x="2514600" y="41148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latin typeface="Gill Sans MT" panose="020B0502020104020203" pitchFamily="34" charset="0"/>
              </a:rPr>
              <a:t>Approve</a:t>
            </a:r>
          </a:p>
        </p:txBody>
      </p:sp>
      <p:sp>
        <p:nvSpPr>
          <p:cNvPr id="17419" name="Line 22"/>
          <p:cNvSpPr>
            <a:spLocks noChangeShapeType="1"/>
          </p:cNvSpPr>
          <p:nvPr/>
        </p:nvSpPr>
        <p:spPr bwMode="auto">
          <a:xfrm flipH="1">
            <a:off x="1447800" y="4267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0" name="Text Box 23"/>
          <p:cNvSpPr txBox="1">
            <a:spLocks noChangeArrowheads="1"/>
          </p:cNvSpPr>
          <p:nvPr/>
        </p:nvSpPr>
        <p:spPr bwMode="auto">
          <a:xfrm>
            <a:off x="1524000" y="3962400"/>
            <a:ext cx="990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latin typeface="Gill Sans MT" panose="020B0502020104020203" pitchFamily="34" charset="0"/>
              </a:rPr>
              <a:t>No</a:t>
            </a:r>
            <a:r>
              <a:rPr lang="en-US" sz="1200" dirty="0">
                <a:latin typeface="Gill Sans MT" panose="020B0502020104020203" pitchFamily="34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1200" b="1" dirty="0">
                <a:latin typeface="Gill Sans MT" panose="020B0502020104020203" pitchFamily="34" charset="0"/>
              </a:rPr>
              <a:t>(2/3 vote)</a:t>
            </a:r>
          </a:p>
        </p:txBody>
      </p:sp>
      <p:sp>
        <p:nvSpPr>
          <p:cNvPr id="17421" name="Oval 24"/>
          <p:cNvSpPr>
            <a:spLocks noChangeArrowheads="1"/>
          </p:cNvSpPr>
          <p:nvPr/>
        </p:nvSpPr>
        <p:spPr bwMode="auto">
          <a:xfrm>
            <a:off x="381000" y="3962400"/>
            <a:ext cx="1066800" cy="609600"/>
          </a:xfrm>
          <a:prstGeom prst="ellipse">
            <a:avLst/>
          </a:prstGeom>
          <a:solidFill>
            <a:srgbClr val="00569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0"/>
              </a:rPr>
              <a:t>Maker</a:t>
            </a:r>
          </a:p>
        </p:txBody>
      </p:sp>
      <p:sp>
        <p:nvSpPr>
          <p:cNvPr id="17422" name="Line 25"/>
          <p:cNvSpPr>
            <a:spLocks noChangeShapeType="1"/>
          </p:cNvSpPr>
          <p:nvPr/>
        </p:nvSpPr>
        <p:spPr bwMode="auto">
          <a:xfrm>
            <a:off x="2970213" y="3429000"/>
            <a:ext cx="1587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4" name="Text Box 27"/>
          <p:cNvSpPr txBox="1">
            <a:spLocks noChangeArrowheads="1"/>
          </p:cNvSpPr>
          <p:nvPr/>
        </p:nvSpPr>
        <p:spPr bwMode="auto">
          <a:xfrm>
            <a:off x="3889376" y="5342592"/>
            <a:ext cx="21304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latin typeface="Gill Sans MT" panose="020B0502020104020203" pitchFamily="34" charset="0"/>
              </a:rPr>
              <a:t>Fees, dues, or other Fraternity finances?</a:t>
            </a:r>
          </a:p>
        </p:txBody>
      </p:sp>
      <p:sp>
        <p:nvSpPr>
          <p:cNvPr id="17425" name="Text Box 28"/>
          <p:cNvSpPr txBox="1">
            <a:spLocks noChangeArrowheads="1"/>
          </p:cNvSpPr>
          <p:nvPr/>
        </p:nvSpPr>
        <p:spPr bwMode="auto">
          <a:xfrm>
            <a:off x="591372" y="5573425"/>
            <a:ext cx="2965448" cy="584775"/>
          </a:xfrm>
          <a:prstGeom prst="rect">
            <a:avLst/>
          </a:prstGeom>
          <a:solidFill>
            <a:srgbClr val="00569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0"/>
              </a:rPr>
              <a:t>Financial Advisory Committee</a:t>
            </a:r>
          </a:p>
          <a:p>
            <a:pPr algn="ctr">
              <a:spcBef>
                <a:spcPct val="50000"/>
              </a:spcBef>
            </a:pPr>
            <a:r>
              <a:rPr lang="en-US" sz="1200" b="1" i="1" dirty="0">
                <a:solidFill>
                  <a:schemeClr val="bg1"/>
                </a:solidFill>
                <a:latin typeface="Gill Sans MT" panose="020B0502020104020203" pitchFamily="34" charset="0"/>
              </a:rPr>
              <a:t>Determines financial impact</a:t>
            </a:r>
          </a:p>
        </p:txBody>
      </p:sp>
      <p:sp>
        <p:nvSpPr>
          <p:cNvPr id="17426" name="Text Box 29"/>
          <p:cNvSpPr txBox="1">
            <a:spLocks noChangeArrowheads="1"/>
          </p:cNvSpPr>
          <p:nvPr/>
        </p:nvSpPr>
        <p:spPr bwMode="auto">
          <a:xfrm>
            <a:off x="6172200" y="5638800"/>
            <a:ext cx="685800" cy="307777"/>
          </a:xfrm>
          <a:prstGeom prst="rect">
            <a:avLst/>
          </a:prstGeom>
          <a:solidFill>
            <a:srgbClr val="00569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0"/>
              </a:rPr>
              <a:t>GR</a:t>
            </a:r>
          </a:p>
        </p:txBody>
      </p:sp>
      <p:sp>
        <p:nvSpPr>
          <p:cNvPr id="17427" name="Line 30"/>
          <p:cNvSpPr>
            <a:spLocks noChangeShapeType="1"/>
          </p:cNvSpPr>
          <p:nvPr/>
        </p:nvSpPr>
        <p:spPr bwMode="auto">
          <a:xfrm>
            <a:off x="6477000" y="4876800"/>
            <a:ext cx="0" cy="762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8" name="Line 31"/>
          <p:cNvSpPr>
            <a:spLocks noChangeShapeType="1"/>
          </p:cNvSpPr>
          <p:nvPr/>
        </p:nvSpPr>
        <p:spPr bwMode="auto">
          <a:xfrm>
            <a:off x="3556820" y="5863876"/>
            <a:ext cx="2615380" cy="1588"/>
          </a:xfrm>
          <a:prstGeom prst="line">
            <a:avLst/>
          </a:prstGeom>
          <a:ln w="44450" cap="sq">
            <a:round/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9" name="Line 32"/>
          <p:cNvSpPr>
            <a:spLocks noChangeShapeType="1"/>
          </p:cNvSpPr>
          <p:nvPr/>
        </p:nvSpPr>
        <p:spPr bwMode="auto">
          <a:xfrm>
            <a:off x="2971800" y="4876800"/>
            <a:ext cx="3505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0" name="Text Box 33"/>
          <p:cNvSpPr txBox="1">
            <a:spLocks noChangeArrowheads="1"/>
          </p:cNvSpPr>
          <p:nvPr/>
        </p:nvSpPr>
        <p:spPr bwMode="auto">
          <a:xfrm>
            <a:off x="3048000" y="4495800"/>
            <a:ext cx="6826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latin typeface="Gill Sans MT" panose="020B0502020104020203" pitchFamily="34" charset="0"/>
              </a:rPr>
              <a:t>Yes</a:t>
            </a:r>
          </a:p>
        </p:txBody>
      </p:sp>
      <p:sp>
        <p:nvSpPr>
          <p:cNvPr id="17431" name="Oval 35"/>
          <p:cNvSpPr>
            <a:spLocks noChangeArrowheads="1"/>
          </p:cNvSpPr>
          <p:nvPr/>
        </p:nvSpPr>
        <p:spPr bwMode="auto">
          <a:xfrm>
            <a:off x="7467600" y="5486400"/>
            <a:ext cx="1447800" cy="762000"/>
          </a:xfrm>
          <a:prstGeom prst="ellipse">
            <a:avLst/>
          </a:prstGeom>
          <a:solidFill>
            <a:srgbClr val="00569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1" charset="0"/>
            </a:endParaRPr>
          </a:p>
        </p:txBody>
      </p:sp>
      <p:sp>
        <p:nvSpPr>
          <p:cNvPr id="17432" name="Text Box 36"/>
          <p:cNvSpPr txBox="1">
            <a:spLocks noChangeArrowheads="1"/>
          </p:cNvSpPr>
          <p:nvPr/>
        </p:nvSpPr>
        <p:spPr bwMode="auto">
          <a:xfrm>
            <a:off x="7581900" y="5562600"/>
            <a:ext cx="121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0"/>
              </a:rPr>
              <a:t>Grand Chapter</a:t>
            </a:r>
          </a:p>
        </p:txBody>
      </p:sp>
      <p:sp>
        <p:nvSpPr>
          <p:cNvPr id="17433" name="Line 37"/>
          <p:cNvSpPr>
            <a:spLocks noChangeShapeType="1"/>
          </p:cNvSpPr>
          <p:nvPr/>
        </p:nvSpPr>
        <p:spPr bwMode="auto">
          <a:xfrm>
            <a:off x="6858000" y="5867400"/>
            <a:ext cx="609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7" name="Straight Arrow Connector 26"/>
          <p:cNvCxnSpPr>
            <a:stCxn id="17417" idx="2"/>
          </p:cNvCxnSpPr>
          <p:nvPr/>
        </p:nvCxnSpPr>
        <p:spPr>
          <a:xfrm rot="5400000">
            <a:off x="2819401" y="4724400"/>
            <a:ext cx="304800" cy="317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22"/>
          <p:cNvSpPr>
            <a:spLocks noChangeShapeType="1"/>
          </p:cNvSpPr>
          <p:nvPr/>
        </p:nvSpPr>
        <p:spPr bwMode="auto">
          <a:xfrm>
            <a:off x="2971800" y="3733800"/>
            <a:ext cx="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-14652" y="714372"/>
            <a:ext cx="7886700" cy="1274618"/>
          </a:xfrm>
        </p:spPr>
        <p:txBody>
          <a:bodyPr/>
          <a:lstStyle/>
          <a:p>
            <a:pPr eaLnBrk="1" hangingPunct="1"/>
            <a:r>
              <a:rPr lang="en-US" sz="2800" b="1" i="1" u="sng" dirty="0">
                <a:latin typeface="Gill Sans MT" panose="020B0502020104020203" pitchFamily="34" charset="0"/>
                <a:ea typeface="ＭＳ Ｐゴシック" pitchFamily="-65" charset="-128"/>
                <a:cs typeface="Arial" panose="020B0604020202020204" pitchFamily="34" charset="0"/>
              </a:rPr>
              <a:t>Resolutions (“Ordinary” Legislation)</a:t>
            </a:r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34651DFD-FA46-6348-B659-5BB888D5E60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9461" name="Text Box 3"/>
          <p:cNvSpPr txBox="1">
            <a:spLocks noChangeArrowheads="1"/>
          </p:cNvSpPr>
          <p:nvPr/>
        </p:nvSpPr>
        <p:spPr bwMode="auto">
          <a:xfrm>
            <a:off x="2971800" y="1676400"/>
            <a:ext cx="2819400" cy="584775"/>
          </a:xfrm>
          <a:prstGeom prst="rect">
            <a:avLst/>
          </a:prstGeom>
          <a:solidFill>
            <a:srgbClr val="00569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0"/>
              </a:rPr>
              <a:t>GR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1200" b="1" i="1" dirty="0">
                <a:solidFill>
                  <a:schemeClr val="bg1"/>
                </a:solidFill>
                <a:latin typeface="Gill Sans MT" panose="020B0502020104020203" pitchFamily="34" charset="0"/>
              </a:rPr>
              <a:t>Assigns and logs motion number</a:t>
            </a:r>
          </a:p>
        </p:txBody>
      </p:sp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533400" y="1600200"/>
            <a:ext cx="19812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latin typeface="Gill Sans MT" panose="020B0502020104020203" pitchFamily="34" charset="0"/>
              </a:rPr>
              <a:t>All Legislation must be moved and seconded by a voting member of the Grand Chapter</a:t>
            </a:r>
          </a:p>
        </p:txBody>
      </p:sp>
      <p:sp>
        <p:nvSpPr>
          <p:cNvPr id="19463" name="Line 5"/>
          <p:cNvSpPr>
            <a:spLocks noChangeShapeType="1"/>
          </p:cNvSpPr>
          <p:nvPr/>
        </p:nvSpPr>
        <p:spPr bwMode="auto">
          <a:xfrm>
            <a:off x="2514600" y="1981200"/>
            <a:ext cx="457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4" name="Line 6"/>
          <p:cNvSpPr>
            <a:spLocks noChangeShapeType="1"/>
          </p:cNvSpPr>
          <p:nvPr/>
        </p:nvSpPr>
        <p:spPr bwMode="auto">
          <a:xfrm>
            <a:off x="4191000" y="2362200"/>
            <a:ext cx="0" cy="762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5" name="Line 7"/>
          <p:cNvSpPr>
            <a:spLocks noChangeShapeType="1"/>
          </p:cNvSpPr>
          <p:nvPr/>
        </p:nvSpPr>
        <p:spPr bwMode="auto">
          <a:xfrm>
            <a:off x="4191000" y="27432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6" name="Text Box 8"/>
          <p:cNvSpPr txBox="1">
            <a:spLocks noChangeArrowheads="1"/>
          </p:cNvSpPr>
          <p:nvPr/>
        </p:nvSpPr>
        <p:spPr bwMode="auto">
          <a:xfrm>
            <a:off x="4394200" y="2438400"/>
            <a:ext cx="152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latin typeface="Gill Sans MT" panose="020B0502020104020203" pitchFamily="34" charset="0"/>
              </a:rPr>
              <a:t>Greetings and Appreciation</a:t>
            </a:r>
          </a:p>
        </p:txBody>
      </p:sp>
      <p:sp>
        <p:nvSpPr>
          <p:cNvPr id="19467" name="Text Box 9"/>
          <p:cNvSpPr txBox="1">
            <a:spLocks noChangeArrowheads="1"/>
          </p:cNvSpPr>
          <p:nvPr/>
        </p:nvSpPr>
        <p:spPr bwMode="auto">
          <a:xfrm>
            <a:off x="6019800" y="2362200"/>
            <a:ext cx="2743200" cy="769441"/>
          </a:xfrm>
          <a:prstGeom prst="rect">
            <a:avLst/>
          </a:prstGeom>
          <a:solidFill>
            <a:srgbClr val="00569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0"/>
              </a:rPr>
              <a:t>Resolutions Committee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1200" b="1" i="1" dirty="0">
                <a:solidFill>
                  <a:schemeClr val="bg1"/>
                </a:solidFill>
                <a:latin typeface="Gill Sans MT" panose="020B0502020104020203" pitchFamily="34" charset="0"/>
              </a:rPr>
              <a:t>Prepares resolutions, recommends action</a:t>
            </a:r>
            <a:r>
              <a:rPr lang="en-US" sz="1200" b="1" dirty="0">
                <a:solidFill>
                  <a:schemeClr val="tx1"/>
                </a:solidFill>
                <a:latin typeface="Gill Sans MT" panose="020B0502020104020203" pitchFamily="34" charset="0"/>
              </a:rPr>
              <a:t>.</a:t>
            </a:r>
          </a:p>
        </p:txBody>
      </p:sp>
      <p:sp>
        <p:nvSpPr>
          <p:cNvPr id="19468" name="Line 10"/>
          <p:cNvSpPr>
            <a:spLocks noChangeShapeType="1"/>
          </p:cNvSpPr>
          <p:nvPr/>
        </p:nvSpPr>
        <p:spPr bwMode="auto">
          <a:xfrm>
            <a:off x="6477000" y="3200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9" name="AutoShape 11"/>
          <p:cNvSpPr>
            <a:spLocks noChangeArrowheads="1"/>
          </p:cNvSpPr>
          <p:nvPr/>
        </p:nvSpPr>
        <p:spPr bwMode="auto">
          <a:xfrm>
            <a:off x="5943600" y="3429000"/>
            <a:ext cx="1066800" cy="609600"/>
          </a:xfrm>
          <a:prstGeom prst="diamond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0" name="Text Box 12"/>
          <p:cNvSpPr txBox="1">
            <a:spLocks noChangeArrowheads="1"/>
          </p:cNvSpPr>
          <p:nvPr/>
        </p:nvSpPr>
        <p:spPr bwMode="auto">
          <a:xfrm>
            <a:off x="6019800" y="35814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latin typeface="Gill Sans MT" panose="020B0502020104020203" pitchFamily="34" charset="0"/>
              </a:rPr>
              <a:t>Approve</a:t>
            </a:r>
          </a:p>
        </p:txBody>
      </p:sp>
      <p:sp>
        <p:nvSpPr>
          <p:cNvPr id="19471" name="Line 13"/>
          <p:cNvSpPr>
            <a:spLocks noChangeShapeType="1"/>
          </p:cNvSpPr>
          <p:nvPr/>
        </p:nvSpPr>
        <p:spPr bwMode="auto">
          <a:xfrm>
            <a:off x="7010400" y="3733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2" name="Text Box 14"/>
          <p:cNvSpPr txBox="1">
            <a:spLocks noChangeArrowheads="1"/>
          </p:cNvSpPr>
          <p:nvPr/>
        </p:nvSpPr>
        <p:spPr bwMode="auto">
          <a:xfrm>
            <a:off x="6781800" y="3429000"/>
            <a:ext cx="11430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latin typeface="Gill Sans MT" panose="020B0502020104020203" pitchFamily="34" charset="0"/>
              </a:rPr>
              <a:t>No </a:t>
            </a:r>
          </a:p>
          <a:p>
            <a:pPr algn="ctr">
              <a:spcBef>
                <a:spcPct val="50000"/>
              </a:spcBef>
            </a:pPr>
            <a:r>
              <a:rPr lang="en-US" sz="1400" b="1" dirty="0">
                <a:latin typeface="Gill Sans MT" panose="020B0502020104020203" pitchFamily="34" charset="0"/>
              </a:rPr>
              <a:t>(2/3 vote)</a:t>
            </a:r>
          </a:p>
        </p:txBody>
      </p:sp>
      <p:sp>
        <p:nvSpPr>
          <p:cNvPr id="19473" name="Oval 15"/>
          <p:cNvSpPr>
            <a:spLocks noChangeArrowheads="1"/>
          </p:cNvSpPr>
          <p:nvPr/>
        </p:nvSpPr>
        <p:spPr bwMode="auto">
          <a:xfrm>
            <a:off x="7924800" y="3429000"/>
            <a:ext cx="1066800" cy="609600"/>
          </a:xfrm>
          <a:prstGeom prst="ellipse">
            <a:avLst/>
          </a:prstGeom>
          <a:solidFill>
            <a:srgbClr val="00569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0"/>
              </a:rPr>
              <a:t>Maker</a:t>
            </a:r>
          </a:p>
        </p:txBody>
      </p:sp>
      <p:sp>
        <p:nvSpPr>
          <p:cNvPr id="19474" name="Text Box 16"/>
          <p:cNvSpPr txBox="1">
            <a:spLocks noChangeArrowheads="1"/>
          </p:cNvSpPr>
          <p:nvPr/>
        </p:nvSpPr>
        <p:spPr bwMode="auto">
          <a:xfrm>
            <a:off x="1752600" y="3124200"/>
            <a:ext cx="3429000" cy="584775"/>
          </a:xfrm>
          <a:prstGeom prst="rect">
            <a:avLst/>
          </a:prstGeom>
          <a:solidFill>
            <a:srgbClr val="00569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0"/>
              </a:rPr>
              <a:t>Legislative Prep Committee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1200" b="1" i="1" dirty="0">
                <a:solidFill>
                  <a:schemeClr val="bg1"/>
                </a:solidFill>
                <a:latin typeface="Gill Sans MT" panose="020B0502020104020203" pitchFamily="34" charset="0"/>
              </a:rPr>
              <a:t>Checks wording, format, etc</a:t>
            </a:r>
            <a:r>
              <a:rPr lang="en-US" sz="1200" b="1" i="1" dirty="0">
                <a:latin typeface="Gill Sans MT" panose="020B0502020104020203" pitchFamily="34" charset="0"/>
              </a:rPr>
              <a:t>.</a:t>
            </a:r>
          </a:p>
        </p:txBody>
      </p:sp>
      <p:sp>
        <p:nvSpPr>
          <p:cNvPr id="19475" name="AutoShape 17"/>
          <p:cNvSpPr>
            <a:spLocks noChangeArrowheads="1"/>
          </p:cNvSpPr>
          <p:nvPr/>
        </p:nvSpPr>
        <p:spPr bwMode="auto">
          <a:xfrm>
            <a:off x="2438400" y="3962400"/>
            <a:ext cx="1066800" cy="609600"/>
          </a:xfrm>
          <a:prstGeom prst="diamond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6" name="Text Box 18"/>
          <p:cNvSpPr txBox="1">
            <a:spLocks noChangeArrowheads="1"/>
          </p:cNvSpPr>
          <p:nvPr/>
        </p:nvSpPr>
        <p:spPr bwMode="auto">
          <a:xfrm>
            <a:off x="2514600" y="41148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latin typeface="Gill Sans MT" panose="020B0502020104020203" pitchFamily="34" charset="0"/>
              </a:rPr>
              <a:t>Approve</a:t>
            </a:r>
          </a:p>
        </p:txBody>
      </p:sp>
      <p:sp>
        <p:nvSpPr>
          <p:cNvPr id="19477" name="Line 19"/>
          <p:cNvSpPr>
            <a:spLocks noChangeShapeType="1"/>
          </p:cNvSpPr>
          <p:nvPr/>
        </p:nvSpPr>
        <p:spPr bwMode="auto">
          <a:xfrm flipH="1">
            <a:off x="1447800" y="4267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8" name="Text Box 20"/>
          <p:cNvSpPr txBox="1">
            <a:spLocks noChangeArrowheads="1"/>
          </p:cNvSpPr>
          <p:nvPr/>
        </p:nvSpPr>
        <p:spPr bwMode="auto">
          <a:xfrm>
            <a:off x="1295400" y="3962400"/>
            <a:ext cx="12954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latin typeface="Gill Sans MT" panose="020B0502020104020203" pitchFamily="34" charset="0"/>
              </a:rPr>
              <a:t>No </a:t>
            </a:r>
          </a:p>
          <a:p>
            <a:pPr algn="ctr">
              <a:spcBef>
                <a:spcPct val="50000"/>
              </a:spcBef>
            </a:pPr>
            <a:r>
              <a:rPr lang="en-US" sz="1400" b="1" dirty="0">
                <a:latin typeface="Gill Sans MT" panose="020B0502020104020203" pitchFamily="34" charset="0"/>
              </a:rPr>
              <a:t>(2/3 vote</a:t>
            </a:r>
            <a:r>
              <a:rPr lang="en-US" sz="1200" dirty="0">
                <a:latin typeface="Gill Sans MT" panose="020B0502020104020203" pitchFamily="34" charset="0"/>
              </a:rPr>
              <a:t>)</a:t>
            </a:r>
          </a:p>
        </p:txBody>
      </p:sp>
      <p:sp>
        <p:nvSpPr>
          <p:cNvPr id="19479" name="Oval 21"/>
          <p:cNvSpPr>
            <a:spLocks noChangeArrowheads="1"/>
          </p:cNvSpPr>
          <p:nvPr/>
        </p:nvSpPr>
        <p:spPr bwMode="auto">
          <a:xfrm>
            <a:off x="381000" y="3962400"/>
            <a:ext cx="1066800" cy="609600"/>
          </a:xfrm>
          <a:prstGeom prst="ellipse">
            <a:avLst/>
          </a:prstGeom>
          <a:solidFill>
            <a:srgbClr val="00569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0"/>
              </a:rPr>
              <a:t>Maker</a:t>
            </a:r>
          </a:p>
        </p:txBody>
      </p:sp>
      <p:sp>
        <p:nvSpPr>
          <p:cNvPr id="19481" name="Text Box 24"/>
          <p:cNvSpPr txBox="1">
            <a:spLocks noChangeArrowheads="1"/>
          </p:cNvSpPr>
          <p:nvPr/>
        </p:nvSpPr>
        <p:spPr bwMode="auto">
          <a:xfrm>
            <a:off x="3913984" y="5334001"/>
            <a:ext cx="212724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latin typeface="Gill Sans MT" panose="020B0502020104020203" pitchFamily="34" charset="0"/>
              </a:rPr>
              <a:t>Fees, dues, or other Fraternity finances?</a:t>
            </a:r>
          </a:p>
        </p:txBody>
      </p:sp>
      <p:sp>
        <p:nvSpPr>
          <p:cNvPr id="19482" name="Text Box 25"/>
          <p:cNvSpPr txBox="1">
            <a:spLocks noChangeArrowheads="1"/>
          </p:cNvSpPr>
          <p:nvPr/>
        </p:nvSpPr>
        <p:spPr bwMode="auto">
          <a:xfrm>
            <a:off x="583895" y="5562600"/>
            <a:ext cx="3001961" cy="584775"/>
          </a:xfrm>
          <a:prstGeom prst="rect">
            <a:avLst/>
          </a:prstGeom>
          <a:solidFill>
            <a:srgbClr val="00569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0"/>
              </a:rPr>
              <a:t>Financial Advisory Committee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1200" b="1" i="1" dirty="0">
                <a:solidFill>
                  <a:schemeClr val="bg1"/>
                </a:solidFill>
                <a:latin typeface="Gill Sans MT" panose="020B0502020104020203" pitchFamily="34" charset="0"/>
              </a:rPr>
              <a:t>Determines financial Impact</a:t>
            </a:r>
          </a:p>
        </p:txBody>
      </p:sp>
      <p:sp>
        <p:nvSpPr>
          <p:cNvPr id="19483" name="Text Box 26"/>
          <p:cNvSpPr txBox="1">
            <a:spLocks noChangeArrowheads="1"/>
          </p:cNvSpPr>
          <p:nvPr/>
        </p:nvSpPr>
        <p:spPr bwMode="auto">
          <a:xfrm>
            <a:off x="6172200" y="5638800"/>
            <a:ext cx="685800" cy="307777"/>
          </a:xfrm>
          <a:prstGeom prst="rect">
            <a:avLst/>
          </a:prstGeom>
          <a:solidFill>
            <a:srgbClr val="00569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0"/>
              </a:rPr>
              <a:t>GR</a:t>
            </a:r>
          </a:p>
        </p:txBody>
      </p:sp>
      <p:sp>
        <p:nvSpPr>
          <p:cNvPr id="19484" name="Line 27"/>
          <p:cNvSpPr>
            <a:spLocks noChangeShapeType="1"/>
          </p:cNvSpPr>
          <p:nvPr/>
        </p:nvSpPr>
        <p:spPr bwMode="auto">
          <a:xfrm>
            <a:off x="6477000" y="40386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6" name="Line 29"/>
          <p:cNvSpPr>
            <a:spLocks noChangeShapeType="1"/>
          </p:cNvSpPr>
          <p:nvPr/>
        </p:nvSpPr>
        <p:spPr bwMode="auto">
          <a:xfrm>
            <a:off x="2971800" y="4876800"/>
            <a:ext cx="3505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7" name="Text Box 30"/>
          <p:cNvSpPr txBox="1">
            <a:spLocks noChangeArrowheads="1"/>
          </p:cNvSpPr>
          <p:nvPr/>
        </p:nvSpPr>
        <p:spPr bwMode="auto">
          <a:xfrm>
            <a:off x="2971800" y="4572000"/>
            <a:ext cx="4937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latin typeface="Gill Sans MT" panose="020B0502020104020203" pitchFamily="34" charset="0"/>
              </a:rPr>
              <a:t>Yes</a:t>
            </a:r>
          </a:p>
        </p:txBody>
      </p:sp>
      <p:sp>
        <p:nvSpPr>
          <p:cNvPr id="19488" name="Text Box 31"/>
          <p:cNvSpPr txBox="1">
            <a:spLocks noChangeArrowheads="1"/>
          </p:cNvSpPr>
          <p:nvPr/>
        </p:nvSpPr>
        <p:spPr bwMode="auto">
          <a:xfrm>
            <a:off x="6477000" y="4267200"/>
            <a:ext cx="4937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/>
              <a:t>Yes</a:t>
            </a:r>
          </a:p>
        </p:txBody>
      </p:sp>
      <p:grpSp>
        <p:nvGrpSpPr>
          <p:cNvPr id="19489" name="Group 39"/>
          <p:cNvGrpSpPr>
            <a:grpSpLocks/>
          </p:cNvGrpSpPr>
          <p:nvPr/>
        </p:nvGrpSpPr>
        <p:grpSpPr bwMode="auto">
          <a:xfrm>
            <a:off x="7445477" y="5473987"/>
            <a:ext cx="1447800" cy="762000"/>
            <a:chOff x="7467600" y="5410200"/>
            <a:chExt cx="1447800" cy="762000"/>
          </a:xfrm>
          <a:solidFill>
            <a:srgbClr val="005695"/>
          </a:solidFill>
        </p:grpSpPr>
        <p:sp>
          <p:nvSpPr>
            <p:cNvPr id="19493" name="Oval 32"/>
            <p:cNvSpPr>
              <a:spLocks noChangeArrowheads="1"/>
            </p:cNvSpPr>
            <p:nvPr/>
          </p:nvSpPr>
          <p:spPr bwMode="auto">
            <a:xfrm>
              <a:off x="7467600" y="5410200"/>
              <a:ext cx="1447800" cy="76200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chemeClr val="bg1"/>
                </a:solidFill>
                <a:latin typeface="Arial" pitchFamily="-111" charset="0"/>
              </a:endParaRPr>
            </a:p>
          </p:txBody>
        </p:sp>
        <p:sp>
          <p:nvSpPr>
            <p:cNvPr id="19494" name="Text Box 33"/>
            <p:cNvSpPr txBox="1">
              <a:spLocks noChangeArrowheads="1"/>
            </p:cNvSpPr>
            <p:nvPr/>
          </p:nvSpPr>
          <p:spPr bwMode="auto">
            <a:xfrm>
              <a:off x="7581900" y="5498813"/>
              <a:ext cx="1219200" cy="5232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Grand Chapter</a:t>
              </a:r>
            </a:p>
          </p:txBody>
        </p:sp>
      </p:grpSp>
      <p:sp>
        <p:nvSpPr>
          <p:cNvPr id="19490" name="Line 34"/>
          <p:cNvSpPr>
            <a:spLocks noChangeShapeType="1"/>
          </p:cNvSpPr>
          <p:nvPr/>
        </p:nvSpPr>
        <p:spPr bwMode="auto">
          <a:xfrm>
            <a:off x="6858000" y="5867400"/>
            <a:ext cx="609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 rot="5400000">
            <a:off x="2820988" y="4722812"/>
            <a:ext cx="304800" cy="317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19484" idx="1"/>
          </p:cNvCxnSpPr>
          <p:nvPr/>
        </p:nvCxnSpPr>
        <p:spPr>
          <a:xfrm rot="5400000">
            <a:off x="6096001" y="5257800"/>
            <a:ext cx="762000" cy="317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Line 31">
            <a:extLst>
              <a:ext uri="{FF2B5EF4-FFF2-40B4-BE49-F238E27FC236}">
                <a16:creationId xmlns:a16="http://schemas.microsoft.com/office/drawing/2014/main" id="{6659720B-79DD-3227-D3F7-107457582B5F}"/>
              </a:ext>
            </a:extLst>
          </p:cNvPr>
          <p:cNvSpPr>
            <a:spLocks noChangeShapeType="1"/>
          </p:cNvSpPr>
          <p:nvPr/>
        </p:nvSpPr>
        <p:spPr bwMode="auto">
          <a:xfrm>
            <a:off x="3590619" y="5840986"/>
            <a:ext cx="2615380" cy="1588"/>
          </a:xfrm>
          <a:prstGeom prst="line">
            <a:avLst/>
          </a:prstGeom>
          <a:ln w="44450" cap="sq">
            <a:round/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25791" y="799940"/>
            <a:ext cx="7886700" cy="1274618"/>
          </a:xfrm>
        </p:spPr>
        <p:txBody>
          <a:bodyPr/>
          <a:lstStyle/>
          <a:p>
            <a:pPr eaLnBrk="1" hangingPunct="1"/>
            <a:r>
              <a:rPr lang="en-US" sz="2800" b="1" i="1" u="sng" dirty="0">
                <a:latin typeface="Gill Sans MT" panose="020B0502020104020203" pitchFamily="34" charset="0"/>
                <a:ea typeface="ＭＳ Ｐゴシック" pitchFamily="-65" charset="-128"/>
                <a:cs typeface="Arial" panose="020B0604020202020204" pitchFamily="34" charset="0"/>
              </a:rPr>
              <a:t>Other Resolutions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34651DFD-FA46-6348-B659-5BB888D5E60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2743200" y="3429000"/>
            <a:ext cx="3276600" cy="630942"/>
          </a:xfrm>
          <a:prstGeom prst="rect">
            <a:avLst/>
          </a:prstGeom>
          <a:solidFill>
            <a:srgbClr val="00569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0"/>
              </a:rPr>
              <a:t>GR</a:t>
            </a:r>
          </a:p>
          <a:p>
            <a:pPr algn="ctr">
              <a:spcBef>
                <a:spcPct val="50000"/>
              </a:spcBef>
            </a:pPr>
            <a:r>
              <a:rPr lang="en-US" sz="1400" b="1" i="1" dirty="0">
                <a:solidFill>
                  <a:schemeClr val="bg1"/>
                </a:solidFill>
                <a:latin typeface="Gill Sans MT" panose="020B0502020104020203" pitchFamily="34" charset="0"/>
              </a:rPr>
              <a:t>Assigns and logs motion number</a:t>
            </a:r>
          </a:p>
        </p:txBody>
      </p:sp>
      <p:sp>
        <p:nvSpPr>
          <p:cNvPr id="20485" name="Oval 15"/>
          <p:cNvSpPr>
            <a:spLocks noChangeArrowheads="1"/>
          </p:cNvSpPr>
          <p:nvPr/>
        </p:nvSpPr>
        <p:spPr bwMode="auto">
          <a:xfrm>
            <a:off x="1447800" y="1828800"/>
            <a:ext cx="1371600" cy="685800"/>
          </a:xfrm>
          <a:prstGeom prst="ellipse">
            <a:avLst/>
          </a:prstGeom>
          <a:solidFill>
            <a:srgbClr val="00569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0"/>
              </a:rPr>
              <a:t>SC</a:t>
            </a:r>
          </a:p>
        </p:txBody>
      </p:sp>
      <p:sp>
        <p:nvSpPr>
          <p:cNvPr id="20486" name="Oval 32"/>
          <p:cNvSpPr>
            <a:spLocks noChangeArrowheads="1"/>
          </p:cNvSpPr>
          <p:nvPr/>
        </p:nvSpPr>
        <p:spPr bwMode="auto">
          <a:xfrm>
            <a:off x="3733800" y="4724400"/>
            <a:ext cx="1447800" cy="762000"/>
          </a:xfrm>
          <a:prstGeom prst="ellipse">
            <a:avLst/>
          </a:prstGeom>
          <a:solidFill>
            <a:srgbClr val="00569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487" name="Text Box 33"/>
          <p:cNvSpPr txBox="1">
            <a:spLocks noChangeArrowheads="1"/>
          </p:cNvSpPr>
          <p:nvPr/>
        </p:nvSpPr>
        <p:spPr bwMode="auto">
          <a:xfrm>
            <a:off x="3848100" y="4798139"/>
            <a:ext cx="121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0"/>
              </a:rPr>
              <a:t>Grand Chapter</a:t>
            </a:r>
          </a:p>
        </p:txBody>
      </p:sp>
      <p:sp>
        <p:nvSpPr>
          <p:cNvPr id="20488" name="Line 34"/>
          <p:cNvSpPr>
            <a:spLocks noChangeShapeType="1"/>
          </p:cNvSpPr>
          <p:nvPr/>
        </p:nvSpPr>
        <p:spPr bwMode="auto">
          <a:xfrm flipH="1">
            <a:off x="4419600" y="4114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9" name="Oval 35"/>
          <p:cNvSpPr>
            <a:spLocks noChangeArrowheads="1"/>
          </p:cNvSpPr>
          <p:nvPr/>
        </p:nvSpPr>
        <p:spPr bwMode="auto">
          <a:xfrm>
            <a:off x="3505200" y="1828800"/>
            <a:ext cx="1752600" cy="762000"/>
          </a:xfrm>
          <a:prstGeom prst="ellipse">
            <a:avLst/>
          </a:prstGeom>
          <a:solidFill>
            <a:srgbClr val="00569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0"/>
              </a:rPr>
              <a:t>Resolutions 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0"/>
              </a:rPr>
              <a:t>Committee*</a:t>
            </a:r>
          </a:p>
        </p:txBody>
      </p:sp>
      <p:sp>
        <p:nvSpPr>
          <p:cNvPr id="20490" name="Oval 36"/>
          <p:cNvSpPr>
            <a:spLocks noChangeArrowheads="1"/>
          </p:cNvSpPr>
          <p:nvPr/>
        </p:nvSpPr>
        <p:spPr bwMode="auto">
          <a:xfrm>
            <a:off x="5638800" y="1828800"/>
            <a:ext cx="1828800" cy="762000"/>
          </a:xfrm>
          <a:prstGeom prst="ellipse">
            <a:avLst/>
          </a:prstGeom>
          <a:solidFill>
            <a:srgbClr val="00569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0"/>
              </a:rPr>
              <a:t>Miscellaneous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0"/>
              </a:rPr>
              <a:t>Motions</a:t>
            </a:r>
          </a:p>
        </p:txBody>
      </p:sp>
      <p:sp>
        <p:nvSpPr>
          <p:cNvPr id="20491" name="Line 37"/>
          <p:cNvSpPr>
            <a:spLocks noChangeShapeType="1"/>
          </p:cNvSpPr>
          <p:nvPr/>
        </p:nvSpPr>
        <p:spPr bwMode="auto">
          <a:xfrm>
            <a:off x="2514600" y="2438400"/>
            <a:ext cx="1143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2" name="Line 38"/>
          <p:cNvSpPr>
            <a:spLocks noChangeShapeType="1"/>
          </p:cNvSpPr>
          <p:nvPr/>
        </p:nvSpPr>
        <p:spPr bwMode="auto">
          <a:xfrm>
            <a:off x="4419600" y="2590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3" name="Line 39"/>
          <p:cNvSpPr>
            <a:spLocks noChangeShapeType="1"/>
          </p:cNvSpPr>
          <p:nvPr/>
        </p:nvSpPr>
        <p:spPr bwMode="auto">
          <a:xfrm flipH="1">
            <a:off x="5410200" y="2514600"/>
            <a:ext cx="762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4" name="TextBox 13"/>
          <p:cNvSpPr txBox="1">
            <a:spLocks noChangeArrowheads="1"/>
          </p:cNvSpPr>
          <p:nvPr/>
        </p:nvSpPr>
        <p:spPr bwMode="auto">
          <a:xfrm>
            <a:off x="304800" y="5638800"/>
            <a:ext cx="66864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Gill Sans MT" panose="020B0502020104020203" pitchFamily="34" charset="0"/>
              </a:rPr>
              <a:t>*</a:t>
            </a:r>
            <a:r>
              <a:rPr lang="en-US" b="1" dirty="0">
                <a:latin typeface="Gill Sans MT" panose="020B0502020104020203" pitchFamily="34" charset="0"/>
              </a:rPr>
              <a:t> Only for “customary” resolutions originating in the Resolutions Committee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706" y="914400"/>
            <a:ext cx="8229600" cy="1143000"/>
          </a:xfrm>
        </p:spPr>
        <p:txBody>
          <a:bodyPr/>
          <a:lstStyle/>
          <a:p>
            <a:r>
              <a:rPr lang="en-US" sz="2800" b="1" i="1" u="sng" dirty="0">
                <a:latin typeface="Gill Sans MT" panose="020B0502020104020203" pitchFamily="34" charset="0"/>
                <a:cs typeface="Arial" panose="020B0604020202020204" pitchFamily="34" charset="0"/>
              </a:rPr>
              <a:t>What do the Committees do?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34651DFD-FA46-6348-B659-5BB888D5E60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13703" y="1908517"/>
            <a:ext cx="7467600" cy="4263683"/>
          </a:xfrm>
        </p:spPr>
        <p:txBody>
          <a:bodyPr/>
          <a:lstStyle/>
          <a:p>
            <a:pPr marL="227013" indent="-227013" algn="l" eaLnBrk="1" hangingPunct="1">
              <a:buClr>
                <a:schemeClr val="tx1"/>
              </a:buClr>
              <a:buFont typeface="Arial"/>
              <a:buChar char="•"/>
              <a:defRPr/>
            </a:pPr>
            <a:r>
              <a:rPr lang="en-US" sz="2400" b="1" dirty="0">
                <a:latin typeface="Gill Sans MT" panose="020B0502020104020203" pitchFamily="34" charset="0"/>
                <a:cs typeface="Arial" panose="020B0604020202020204" pitchFamily="34" charset="0"/>
              </a:rPr>
              <a:t>Legislative Preparation Committee</a:t>
            </a:r>
          </a:p>
          <a:p>
            <a:pPr marL="682625" lvl="1" indent="-225425" algn="l" eaLnBrk="1" hangingPunct="1">
              <a:buClr>
                <a:schemeClr val="tx1"/>
              </a:buClr>
              <a:buFont typeface="Courier New"/>
              <a:buChar char="o"/>
              <a:defRPr/>
            </a:pPr>
            <a:r>
              <a:rPr lang="en-US" sz="1800" dirty="0">
                <a:latin typeface="Gill Sans MT" panose="020B0502020104020203" pitchFamily="34" charset="0"/>
                <a:cs typeface="Arial" panose="020B0604020202020204" pitchFamily="34" charset="0"/>
              </a:rPr>
              <a:t>Checks legislation for wording, format, etc.</a:t>
            </a:r>
          </a:p>
          <a:p>
            <a:pPr marL="682625" lvl="1" indent="-225425" algn="l" eaLnBrk="1" hangingPunct="1">
              <a:buClr>
                <a:schemeClr val="tx1"/>
              </a:buClr>
              <a:buFont typeface="Courier New"/>
              <a:buChar char="o"/>
              <a:defRPr/>
            </a:pPr>
            <a:r>
              <a:rPr lang="en-US" sz="1800" dirty="0">
                <a:latin typeface="Gill Sans MT" panose="020B0502020104020203" pitchFamily="34" charset="0"/>
                <a:cs typeface="Arial" panose="020B0604020202020204" pitchFamily="34" charset="0"/>
              </a:rPr>
              <a:t>Forwards legislation to Financial Advisory Committee or Grand Recorder.</a:t>
            </a:r>
          </a:p>
          <a:p>
            <a:pPr marL="682625" lvl="1" indent="-225425" algn="l" eaLnBrk="1" hangingPunct="1">
              <a:buClr>
                <a:schemeClr val="tx1"/>
              </a:buClr>
              <a:buFont typeface="Courier New"/>
              <a:buChar char="o"/>
              <a:defRPr/>
            </a:pPr>
            <a:r>
              <a:rPr lang="en-US" sz="1800" dirty="0">
                <a:latin typeface="Gill Sans MT" panose="020B0502020104020203" pitchFamily="34" charset="0"/>
                <a:cs typeface="Arial" panose="020B0604020202020204" pitchFamily="34" charset="0"/>
              </a:rPr>
              <a:t>CANNOT change the intent of the motion.</a:t>
            </a:r>
          </a:p>
          <a:p>
            <a:pPr marL="682625" lvl="1" indent="-225425" algn="l" eaLnBrk="1" hangingPunct="1">
              <a:buClr>
                <a:schemeClr val="tx1"/>
              </a:buClr>
              <a:buFont typeface="Courier New"/>
              <a:buChar char="o"/>
              <a:defRPr/>
            </a:pPr>
            <a:r>
              <a:rPr lang="en-US" sz="1800" dirty="0">
                <a:latin typeface="Gill Sans MT" panose="020B0502020104020203" pitchFamily="34" charset="0"/>
                <a:cs typeface="Arial" panose="020B0604020202020204" pitchFamily="34" charset="0"/>
              </a:rPr>
              <a:t>May send the motion back to the maker on a 2/3 majority vote.</a:t>
            </a:r>
          </a:p>
          <a:p>
            <a:pPr marL="227013" indent="-227013" algn="l" eaLnBrk="1" hangingPunct="1">
              <a:buClr>
                <a:schemeClr val="tx1"/>
              </a:buClr>
              <a:buFont typeface="Arial"/>
              <a:buChar char="•"/>
              <a:defRPr/>
            </a:pPr>
            <a:r>
              <a:rPr lang="en-US" sz="2400" b="1" dirty="0">
                <a:latin typeface="Gill Sans MT" panose="020B0502020104020203" pitchFamily="34" charset="0"/>
                <a:cs typeface="Arial" panose="020B0604020202020204" pitchFamily="34" charset="0"/>
              </a:rPr>
              <a:t>Constitution and Bylaws Committee</a:t>
            </a:r>
          </a:p>
          <a:p>
            <a:pPr marL="682625" lvl="1" indent="-225425" algn="l" eaLnBrk="1" hangingPunct="1">
              <a:lnSpc>
                <a:spcPct val="110000"/>
              </a:lnSpc>
              <a:buClr>
                <a:schemeClr val="tx1"/>
              </a:buClr>
              <a:buFont typeface="Courier New"/>
              <a:buChar char="o"/>
              <a:defRPr/>
            </a:pPr>
            <a:r>
              <a:rPr lang="en-US" sz="1800" dirty="0">
                <a:latin typeface="Gill Sans MT" panose="020B0502020104020203" pitchFamily="34" charset="0"/>
                <a:cs typeface="Arial" panose="020B0604020202020204" pitchFamily="34" charset="0"/>
              </a:rPr>
              <a:t>Checks amendments for wording, format, accuracy, consistency with Constitution &amp; Bylaws.</a:t>
            </a:r>
          </a:p>
          <a:p>
            <a:pPr marL="682625" lvl="1" indent="-225425" algn="l" eaLnBrk="1" hangingPunct="1">
              <a:buClr>
                <a:schemeClr val="tx1"/>
              </a:buClr>
              <a:buFont typeface="Courier New"/>
              <a:buChar char="o"/>
              <a:defRPr/>
            </a:pPr>
            <a:r>
              <a:rPr lang="en-US" sz="1800" dirty="0">
                <a:latin typeface="Gill Sans MT" panose="020B0502020104020203" pitchFamily="34" charset="0"/>
                <a:cs typeface="Arial" panose="020B0604020202020204" pitchFamily="34" charset="0"/>
              </a:rPr>
              <a:t>May send the motion back to the maker on a 2/3 majority vote.</a:t>
            </a:r>
          </a:p>
          <a:p>
            <a:pPr marL="682625" lvl="1" indent="-225425" algn="l" eaLnBrk="1" hangingPunct="1">
              <a:buClr>
                <a:schemeClr val="tx1"/>
              </a:buClr>
              <a:buFont typeface="Courier New"/>
              <a:buChar char="o"/>
              <a:defRPr/>
            </a:pPr>
            <a:r>
              <a:rPr lang="en-US" sz="1800" dirty="0">
                <a:latin typeface="Gill Sans MT" panose="020B0502020104020203" pitchFamily="34" charset="0"/>
                <a:cs typeface="Arial" panose="020B0604020202020204" pitchFamily="34" charset="0"/>
              </a:rPr>
              <a:t>Forwards amendments to Financial Advisory Committee or the Grand Recorder.</a:t>
            </a:r>
          </a:p>
          <a:p>
            <a:pPr marL="682625" lvl="1" indent="-225425" algn="l" eaLnBrk="1" hangingPunct="1">
              <a:buClr>
                <a:schemeClr val="tx1"/>
              </a:buClr>
              <a:buFont typeface="Courier New"/>
              <a:buChar char="o"/>
              <a:defRPr/>
            </a:pPr>
            <a:r>
              <a:rPr lang="en-US" sz="1800" dirty="0">
                <a:latin typeface="Gill Sans MT" panose="020B0502020104020203" pitchFamily="34" charset="0"/>
                <a:cs typeface="Arial" panose="020B0604020202020204" pitchFamily="34" charset="0"/>
              </a:rPr>
              <a:t>CANNOT change the intent of the motion.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D82F9EDD-8BF6-384B-894F-98700F7DA79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8650" y="1676400"/>
            <a:ext cx="7620000" cy="393998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lvl="6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Resolutions Committee</a:t>
            </a:r>
          </a:p>
          <a:p>
            <a:pPr marL="682625" lvl="1" indent="-227013">
              <a:buClrTx/>
              <a:buFont typeface="Courier New"/>
              <a:buChar char="o"/>
              <a:defRPr/>
            </a:pPr>
            <a:r>
              <a:rPr lang="en-US" sz="1800" dirty="0">
                <a:solidFill>
                  <a:srgbClr val="00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Checks resolutions; prepares routine/customary resolutions.</a:t>
            </a:r>
          </a:p>
          <a:p>
            <a:pPr marL="682625" lvl="1" indent="-227013">
              <a:buFont typeface="Courier New"/>
              <a:buChar char="o"/>
              <a:defRPr/>
            </a:pPr>
            <a:r>
              <a:rPr lang="en-US" sz="1800" dirty="0">
                <a:solidFill>
                  <a:srgbClr val="00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Forwards </a:t>
            </a:r>
            <a:r>
              <a:rPr lang="en-US" sz="1800" dirty="0">
                <a:latin typeface="Gill Sans MT" panose="020B0502020104020203" pitchFamily="34" charset="0"/>
                <a:cs typeface="Arial" panose="020B0604020202020204" pitchFamily="34" charset="0"/>
              </a:rPr>
              <a:t>resolution to Grand Recorder, or by a 2/3 vote returns to maker. </a:t>
            </a:r>
          </a:p>
          <a:p>
            <a:pPr marL="682625" lvl="1" indent="-227013">
              <a:buFont typeface="Courier New"/>
              <a:buChar char="o"/>
              <a:defRPr/>
            </a:pPr>
            <a:r>
              <a:rPr lang="en-US" sz="1800" dirty="0">
                <a:latin typeface="Gill Sans MT" panose="020B0502020104020203" pitchFamily="34" charset="0"/>
                <a:cs typeface="Arial" panose="020B0604020202020204" pitchFamily="34" charset="0"/>
              </a:rPr>
              <a:t>CANNOT change the intent of the motion.</a:t>
            </a:r>
          </a:p>
          <a:p>
            <a:pPr marL="682625" lvl="1" indent="-227013">
              <a:buFont typeface="Courier New"/>
              <a:buChar char="o"/>
              <a:defRPr/>
            </a:pPr>
            <a:r>
              <a:rPr lang="en-US" sz="1800" i="1" dirty="0">
                <a:latin typeface="Gill Sans MT" panose="020B0502020104020203" pitchFamily="34" charset="0"/>
                <a:cs typeface="Arial" panose="020B0604020202020204" pitchFamily="34" charset="0"/>
              </a:rPr>
              <a:t>Resolutions prepared by the Resolutions Committee or the Supreme Council bypass the committee process.</a:t>
            </a:r>
            <a:br>
              <a:rPr lang="en-US" sz="1800" i="1" dirty="0">
                <a:solidFill>
                  <a:srgbClr val="00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</a:br>
            <a:endParaRPr lang="en-US" sz="1800" i="1" dirty="0">
              <a:solidFill>
                <a:srgbClr val="00000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225425" indent="-227013">
              <a:buFont typeface="Arial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Financial Advisory Committee</a:t>
            </a:r>
          </a:p>
          <a:p>
            <a:pPr marL="682625" lvl="1" indent="-225425">
              <a:buFont typeface="Courier New"/>
              <a:buChar char="o"/>
              <a:defRPr/>
            </a:pPr>
            <a:r>
              <a:rPr lang="en-US" sz="1800" dirty="0">
                <a:solidFill>
                  <a:srgbClr val="00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Determines financial impact of any legislation referred to it (best guess).</a:t>
            </a:r>
          </a:p>
          <a:p>
            <a:pPr marL="682625" lvl="1" indent="-225425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1800" dirty="0">
                <a:solidFill>
                  <a:srgbClr val="00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Reports to the Grand Recorder.</a:t>
            </a:r>
          </a:p>
          <a:p>
            <a:pPr marL="682625" lvl="1" indent="-225425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1800" dirty="0">
                <a:solidFill>
                  <a:srgbClr val="00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CANNOT edit the motion.</a:t>
            </a:r>
          </a:p>
          <a:p>
            <a:pPr marL="682625" lvl="1" indent="-225425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1800" dirty="0">
                <a:solidFill>
                  <a:srgbClr val="00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May be asked to explain its report during consideration of a motion.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76200" y="6096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dirty="0">
                <a:solidFill>
                  <a:srgbClr val="0000CC"/>
                </a:solidFill>
                <a:latin typeface="Gill Sans MT" panose="020B0502020104020203" pitchFamily="34" charset="0"/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lang="en-US" sz="2800" b="1" i="1" u="sng" dirty="0">
                <a:latin typeface="Gill Sans MT" panose="020B0502020104020203" pitchFamily="34" charset="0"/>
                <a:ea typeface="ＭＳ Ｐゴシック" pitchFamily="-65" charset="-128"/>
                <a:cs typeface="Arial" panose="020B0604020202020204" pitchFamily="34" charset="0"/>
              </a:rPr>
              <a:t>Special Majorities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4508" y="1752600"/>
            <a:ext cx="7924800" cy="5181600"/>
          </a:xfrm>
        </p:spPr>
        <p:txBody>
          <a:bodyPr/>
          <a:lstStyle/>
          <a:p>
            <a:pPr marL="284163" indent="-284163" algn="l" eaLnBrk="1" hangingPunct="1">
              <a:lnSpc>
                <a:spcPct val="110000"/>
              </a:lnSpc>
              <a:buFontTx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To amend the Constitution*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3/4 of the delegates registered at Conclave. (NOTE: absent delegate or one who doesn’t vote counts as a NO vote.)</a:t>
            </a:r>
          </a:p>
          <a:p>
            <a:pPr marL="227013" indent="-227013" algn="l" eaLnBrk="1" hangingPunct="1">
              <a:lnSpc>
                <a:spcPct val="110000"/>
              </a:lnSpc>
              <a:buFontTx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To amend the Bylaws*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:  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2/3 majority of the members of the Grand Chapter present at the current Conclave Session</a:t>
            </a:r>
            <a:br>
              <a:rPr lang="en-US" dirty="0">
                <a:solidFill>
                  <a:srgbClr val="00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*</a:t>
            </a:r>
            <a:r>
              <a:rPr lang="en-US" i="1" dirty="0">
                <a:solidFill>
                  <a:srgbClr val="00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Must be read at least one day prior to action </a:t>
            </a:r>
            <a:r>
              <a:rPr lang="en-US" i="1" dirty="0">
                <a:solidFill>
                  <a:srgbClr val="000000"/>
                </a:solidFill>
                <a:latin typeface="Gill Sans MT" panose="020B0502020104020203" pitchFamily="34" charset="0"/>
                <a:cs typeface="Arial" panose="020B0604020202020204" pitchFamily="34" charset="0"/>
                <a:sym typeface="Wingdings"/>
              </a:rPr>
              <a:t> Grand Chapter Session # 7 (Thursday, July 18</a:t>
            </a:r>
            <a:r>
              <a:rPr lang="en-US" i="1" baseline="30000" dirty="0">
                <a:solidFill>
                  <a:srgbClr val="000000"/>
                </a:solidFill>
                <a:latin typeface="Gill Sans MT" panose="020B0502020104020203" pitchFamily="34" charset="0"/>
                <a:cs typeface="Arial" panose="020B0604020202020204" pitchFamily="34" charset="0"/>
                <a:sym typeface="Wingdings"/>
              </a:rPr>
              <a:t>th</a:t>
            </a:r>
            <a:r>
              <a:rPr lang="en-US" i="1" dirty="0">
                <a:solidFill>
                  <a:srgbClr val="000000"/>
                </a:solidFill>
                <a:latin typeface="Gill Sans MT" panose="020B0502020104020203" pitchFamily="34" charset="0"/>
                <a:cs typeface="Arial" panose="020B0604020202020204" pitchFamily="34" charset="0"/>
                <a:sym typeface="Wingdings"/>
              </a:rPr>
              <a:t> 8:30am – 10:45am) </a:t>
            </a:r>
          </a:p>
          <a:p>
            <a:pPr marL="227013" indent="-227013" algn="l" eaLnBrk="1" hangingPunct="1">
              <a:lnSpc>
                <a:spcPct val="110000"/>
              </a:lnSpc>
              <a:buFontTx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  <a:latin typeface="Gill Sans MT" panose="020B0502020104020203" pitchFamily="34" charset="0"/>
                <a:cs typeface="Arial" panose="020B0604020202020204" pitchFamily="34" charset="0"/>
                <a:sym typeface="Wingdings"/>
              </a:rPr>
              <a:t>Common incidental/subsidiary motions that require 2/3 majority of those voting for passage</a:t>
            </a:r>
          </a:p>
          <a:p>
            <a:pPr marL="684213" lvl="1" indent="-227013" algn="l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1800" dirty="0">
                <a:solidFill>
                  <a:srgbClr val="000000"/>
                </a:solidFill>
                <a:latin typeface="Gill Sans MT" panose="020B0502020104020203" pitchFamily="34" charset="0"/>
                <a:cs typeface="Arial" panose="020B0604020202020204" pitchFamily="34" charset="0"/>
                <a:sym typeface="Wingdings"/>
              </a:rPr>
              <a:t>Adopt or suspend the standing rules</a:t>
            </a:r>
          </a:p>
          <a:p>
            <a:pPr marL="684213" lvl="1" indent="-227013" algn="l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1800" dirty="0">
                <a:solidFill>
                  <a:srgbClr val="000000"/>
                </a:solidFill>
                <a:latin typeface="Gill Sans MT" panose="020B0502020104020203" pitchFamily="34" charset="0"/>
                <a:cs typeface="Arial" panose="020B0604020202020204" pitchFamily="34" charset="0"/>
                <a:sym typeface="Wingdings"/>
              </a:rPr>
              <a:t>Limit debate (“call the question”)</a:t>
            </a:r>
          </a:p>
          <a:p>
            <a:pPr marL="684213" lvl="1" indent="-227013" algn="l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1800" dirty="0">
                <a:solidFill>
                  <a:srgbClr val="000000"/>
                </a:solidFill>
                <a:latin typeface="Gill Sans MT" panose="020B0502020104020203" pitchFamily="34" charset="0"/>
                <a:cs typeface="Arial" panose="020B0604020202020204" pitchFamily="34" charset="0"/>
                <a:sym typeface="Wingdings"/>
              </a:rPr>
              <a:t>Close nominations</a:t>
            </a:r>
          </a:p>
          <a:p>
            <a:pPr marL="284163" indent="-284163" algn="l" eaLnBrk="1" hangingPunct="1">
              <a:lnSpc>
                <a:spcPct val="110000"/>
              </a:lnSpc>
              <a:buFontTx/>
              <a:buChar char="•"/>
              <a:defRPr/>
            </a:pPr>
            <a:endParaRPr lang="en-US" sz="2400" i="1" dirty="0">
              <a:solidFill>
                <a:srgbClr val="000000"/>
              </a:solidFill>
              <a:sym typeface="Wingdings"/>
            </a:endParaRPr>
          </a:p>
          <a:p>
            <a:pPr algn="l" eaLnBrk="1" hangingPunct="1">
              <a:lnSpc>
                <a:spcPct val="110000"/>
              </a:lnSpc>
              <a:buFontTx/>
              <a:buChar char="•"/>
              <a:defRPr/>
            </a:pP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78FC9662-64DC-4442-AF3C-1CC72B3A1DD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990600"/>
            <a:ext cx="9067800" cy="1274618"/>
          </a:xfrm>
        </p:spPr>
        <p:txBody>
          <a:bodyPr/>
          <a:lstStyle/>
          <a:p>
            <a:r>
              <a:rPr lang="en-US" sz="2800" b="1" i="1" u="sng" dirty="0">
                <a:latin typeface="Gill Sans MT" panose="020B0502020104020203" pitchFamily="34" charset="0"/>
                <a:cs typeface="Arial" panose="020B0604020202020204" pitchFamily="34" charset="0"/>
              </a:rPr>
              <a:t>Common Misunderstandings of Parliamentary Procedure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-19050" y="2001983"/>
            <a:ext cx="8534400" cy="5181600"/>
          </a:xfrm>
        </p:spPr>
        <p:txBody>
          <a:bodyPr/>
          <a:lstStyle/>
          <a:p>
            <a:r>
              <a:rPr lang="en-US" sz="2400" b="1" dirty="0">
                <a:latin typeface="Gill Sans MT" panose="020B0502020104020203" pitchFamily="34" charset="0"/>
                <a:cs typeface="Arial" panose="020B0604020202020204" pitchFamily="34" charset="0"/>
              </a:rPr>
              <a:t>“Friendly amendments” </a:t>
            </a:r>
            <a:r>
              <a:rPr lang="en-US" sz="2400" i="1" dirty="0">
                <a:latin typeface="Gill Sans MT" panose="020B0502020104020203" pitchFamily="34" charset="0"/>
                <a:cs typeface="Arial" panose="020B0604020202020204" pitchFamily="34" charset="0"/>
              </a:rPr>
              <a:t>(no such thing!)</a:t>
            </a:r>
            <a:endParaRPr lang="en-US" sz="2400" b="1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>
                <a:latin typeface="Gill Sans MT" panose="020B0502020104020203" pitchFamily="34" charset="0"/>
                <a:cs typeface="Arial" panose="020B0604020202020204" pitchFamily="34" charset="0"/>
              </a:rPr>
              <a:t>Once the motion has been read by the GMA, the motion “belongs” to the Grand Chapter, not to the maker of the motion</a:t>
            </a:r>
          </a:p>
          <a:p>
            <a:pPr lvl="1"/>
            <a:r>
              <a:rPr lang="en-US" sz="1800" dirty="0">
                <a:latin typeface="Gill Sans MT" panose="020B0502020104020203" pitchFamily="34" charset="0"/>
                <a:cs typeface="Arial" panose="020B0604020202020204" pitchFamily="34" charset="0"/>
              </a:rPr>
              <a:t>Amendments must be adopted by the Grand Chapter either by a formal vote </a:t>
            </a:r>
            <a:r>
              <a:rPr lang="en-US" sz="1800" i="1" dirty="0">
                <a:latin typeface="Gill Sans MT" panose="020B0502020104020203" pitchFamily="34" charset="0"/>
                <a:cs typeface="Arial" panose="020B0604020202020204" pitchFamily="34" charset="0"/>
              </a:rPr>
              <a:t>or</a:t>
            </a:r>
            <a:r>
              <a:rPr lang="en-US" sz="1800" dirty="0">
                <a:latin typeface="Gill Sans MT" panose="020B0502020104020203" pitchFamily="34" charset="0"/>
                <a:cs typeface="Arial" panose="020B0604020202020204" pitchFamily="34" charset="0"/>
              </a:rPr>
              <a:t> by unanimous consent</a:t>
            </a:r>
          </a:p>
          <a:p>
            <a:pPr lvl="1"/>
            <a:r>
              <a:rPr lang="en-US" sz="1800" dirty="0">
                <a:latin typeface="Gill Sans MT" panose="020B0502020104020203" pitchFamily="34" charset="0"/>
                <a:cs typeface="Arial" panose="020B0604020202020204" pitchFamily="34" charset="0"/>
              </a:rPr>
              <a:t>The GMA </a:t>
            </a:r>
            <a:r>
              <a:rPr lang="en-US" sz="1800" i="1" dirty="0">
                <a:latin typeface="Gill Sans MT" panose="020B0502020104020203" pitchFamily="34" charset="0"/>
                <a:cs typeface="Arial" panose="020B0604020202020204" pitchFamily="34" charset="0"/>
              </a:rPr>
              <a:t>can</a:t>
            </a:r>
            <a:r>
              <a:rPr lang="en-US" sz="1800" dirty="0">
                <a:latin typeface="Gill Sans MT" panose="020B0502020104020203" pitchFamily="34" charset="0"/>
                <a:cs typeface="Arial" panose="020B0604020202020204" pitchFamily="34" charset="0"/>
              </a:rPr>
              <a:t> choose to declare the amendment adopted </a:t>
            </a:r>
            <a:r>
              <a:rPr lang="en-US" sz="1800" i="1" dirty="0">
                <a:latin typeface="Gill Sans MT" panose="020B0502020104020203" pitchFamily="34" charset="0"/>
                <a:cs typeface="Arial" panose="020B0604020202020204" pitchFamily="34" charset="0"/>
              </a:rPr>
              <a:t>if</a:t>
            </a:r>
            <a:r>
              <a:rPr lang="en-US" sz="1800" dirty="0">
                <a:latin typeface="Gill Sans MT" panose="020B0502020104020203" pitchFamily="34" charset="0"/>
                <a:cs typeface="Arial" panose="020B0604020202020204" pitchFamily="34" charset="0"/>
              </a:rPr>
              <a:t> there is no objection; a single objection is sufficient to force a formal vote (and debate) on the amendment</a:t>
            </a:r>
          </a:p>
          <a:p>
            <a:r>
              <a:rPr lang="en-US" sz="2400" b="1" dirty="0">
                <a:latin typeface="Gill Sans MT" panose="020B0502020104020203" pitchFamily="34" charset="0"/>
                <a:cs typeface="Arial" panose="020B0604020202020204" pitchFamily="34" charset="0"/>
              </a:rPr>
              <a:t>“Call the question” (a vote to end debate)</a:t>
            </a:r>
            <a:r>
              <a:rPr lang="en-US" sz="2400" dirty="0">
                <a:latin typeface="Gill Sans MT" panose="020B0502020104020203" pitchFamily="34" charset="0"/>
                <a:cs typeface="Arial" panose="020B0604020202020204" pitchFamily="34" charset="0"/>
              </a:rPr>
              <a:t>—</a:t>
            </a:r>
            <a:r>
              <a:rPr lang="en-US" sz="2400" i="1" dirty="0">
                <a:latin typeface="Gill Sans MT" panose="020B0502020104020203" pitchFamily="34" charset="0"/>
                <a:cs typeface="Arial" panose="020B0604020202020204" pitchFamily="34" charset="0"/>
              </a:rPr>
              <a:t>think twice!</a:t>
            </a:r>
          </a:p>
          <a:p>
            <a:pPr lvl="1"/>
            <a:r>
              <a:rPr lang="en-US" sz="1800" dirty="0">
                <a:latin typeface="Gill Sans MT" panose="020B0502020104020203" pitchFamily="34" charset="0"/>
                <a:cs typeface="Arial" panose="020B0604020202020204" pitchFamily="34" charset="0"/>
              </a:rPr>
              <a:t>Must have the floor (“be recognized”)</a:t>
            </a:r>
          </a:p>
          <a:p>
            <a:pPr lvl="1"/>
            <a:r>
              <a:rPr lang="en-US" sz="1800" dirty="0">
                <a:latin typeface="Gill Sans MT" panose="020B0502020104020203" pitchFamily="34" charset="0"/>
                <a:cs typeface="Arial" panose="020B0604020202020204" pitchFamily="34" charset="0"/>
              </a:rPr>
              <a:t>“I move the previous question”</a:t>
            </a:r>
          </a:p>
          <a:p>
            <a:pPr lvl="1"/>
            <a:r>
              <a:rPr lang="en-US" sz="1800" dirty="0">
                <a:latin typeface="Gill Sans MT" panose="020B0502020104020203" pitchFamily="34" charset="0"/>
                <a:cs typeface="Arial" panose="020B0604020202020204" pitchFamily="34" charset="0"/>
              </a:rPr>
              <a:t>Requires a second and 2/3 vote for approval (voting to end debate;           if approved, </a:t>
            </a:r>
            <a:r>
              <a:rPr lang="en-US" sz="1800" i="1" dirty="0">
                <a:latin typeface="Gill Sans MT" panose="020B0502020104020203" pitchFamily="34" charset="0"/>
                <a:cs typeface="Arial" panose="020B0604020202020204" pitchFamily="34" charset="0"/>
              </a:rPr>
              <a:t>then</a:t>
            </a:r>
            <a:r>
              <a:rPr lang="en-US" sz="1800" dirty="0">
                <a:latin typeface="Gill Sans MT" panose="020B0502020104020203" pitchFamily="34" charset="0"/>
                <a:cs typeface="Arial" panose="020B0604020202020204" pitchFamily="34" charset="0"/>
              </a:rPr>
              <a:t> vote on the motion under consideration)</a:t>
            </a:r>
          </a:p>
          <a:p>
            <a:pPr lvl="1"/>
            <a:r>
              <a:rPr lang="en-US" sz="1800" dirty="0">
                <a:latin typeface="Gill Sans MT" panose="020B0502020104020203" pitchFamily="34" charset="0"/>
                <a:cs typeface="Arial" panose="020B0604020202020204" pitchFamily="34" charset="0"/>
              </a:rPr>
              <a:t>A waste of time if the debate is winding down anyway</a:t>
            </a:r>
          </a:p>
          <a:p>
            <a:pPr lvl="1"/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F00DD447-0CA5-CC4D-A56D-A01345B138E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ial Alpha Chi Sigma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Official Alpha Chi Sigma Template</Template>
  <TotalTime>643</TotalTime>
  <Words>821</Words>
  <Application>Microsoft Office PowerPoint</Application>
  <PresentationFormat>On-screen Show (4:3)</PresentationFormat>
  <Paragraphs>123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ＭＳ Ｐゴシック</vt:lpstr>
      <vt:lpstr>Arial</vt:lpstr>
      <vt:lpstr>Calibri</vt:lpstr>
      <vt:lpstr>Courier New</vt:lpstr>
      <vt:lpstr>Gill Sans MT</vt:lpstr>
      <vt:lpstr>Wingdings</vt:lpstr>
      <vt:lpstr>Official Alpha Chi Sigma Template</vt:lpstr>
      <vt:lpstr>Legislative Process Overview 57th Biennial Conclave</vt:lpstr>
      <vt:lpstr>Overview</vt:lpstr>
      <vt:lpstr>Constitution and Bylaws Amendments</vt:lpstr>
      <vt:lpstr>Resolutions (“Ordinary” Legislation)</vt:lpstr>
      <vt:lpstr>Other Resolutions</vt:lpstr>
      <vt:lpstr>What do the Committees do?</vt:lpstr>
      <vt:lpstr>PowerPoint Presentation</vt:lpstr>
      <vt:lpstr> Special Majorities</vt:lpstr>
      <vt:lpstr>Common Misunderstandings of Parliamentary Procedure </vt:lpstr>
      <vt:lpstr> Reasons to Propose Legislation</vt:lpstr>
      <vt:lpstr> Reasons Not to Propose Legislation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Things Get Done Alpha Chi Sigma</dc:title>
  <dc:subject/>
  <dc:creator>GR John Stipp</dc:creator>
  <cp:keywords/>
  <dc:description/>
  <cp:lastModifiedBy>John Stipp</cp:lastModifiedBy>
  <cp:revision>28</cp:revision>
  <cp:lastPrinted>2008-07-16T03:22:12Z</cp:lastPrinted>
  <dcterms:created xsi:type="dcterms:W3CDTF">2008-07-16T02:49:21Z</dcterms:created>
  <dcterms:modified xsi:type="dcterms:W3CDTF">2024-06-07T00:26:55Z</dcterms:modified>
  <cp:category/>
</cp:coreProperties>
</file>